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80" r:id="rId2"/>
    <p:sldMasterId id="2147483792" r:id="rId3"/>
  </p:sldMasterIdLst>
  <p:notesMasterIdLst>
    <p:notesMasterId r:id="rId32"/>
  </p:notesMasterIdLst>
  <p:sldIdLst>
    <p:sldId id="357" r:id="rId4"/>
    <p:sldId id="345" r:id="rId5"/>
    <p:sldId id="358" r:id="rId6"/>
    <p:sldId id="294" r:id="rId7"/>
    <p:sldId id="405" r:id="rId8"/>
    <p:sldId id="295" r:id="rId9"/>
    <p:sldId id="312" r:id="rId10"/>
    <p:sldId id="296" r:id="rId11"/>
    <p:sldId id="398" r:id="rId12"/>
    <p:sldId id="406" r:id="rId13"/>
    <p:sldId id="346" r:id="rId14"/>
    <p:sldId id="400" r:id="rId15"/>
    <p:sldId id="368" r:id="rId16"/>
    <p:sldId id="404" r:id="rId17"/>
    <p:sldId id="403" r:id="rId18"/>
    <p:sldId id="373" r:id="rId19"/>
    <p:sldId id="396" r:id="rId20"/>
    <p:sldId id="372" r:id="rId21"/>
    <p:sldId id="390" r:id="rId22"/>
    <p:sldId id="331" r:id="rId23"/>
    <p:sldId id="383" r:id="rId24"/>
    <p:sldId id="402" r:id="rId25"/>
    <p:sldId id="401" r:id="rId26"/>
    <p:sldId id="288" r:id="rId27"/>
    <p:sldId id="289" r:id="rId28"/>
    <p:sldId id="393" r:id="rId29"/>
    <p:sldId id="260" r:id="rId30"/>
    <p:sldId id="27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458" autoAdjust="0"/>
  </p:normalViewPr>
  <p:slideViewPr>
    <p:cSldViewPr>
      <p:cViewPr varScale="1">
        <p:scale>
          <a:sx n="57" d="100"/>
          <a:sy n="57" d="100"/>
        </p:scale>
        <p:origin x="-90" y="-6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B74BAD-AB0E-4A69-B9CF-EED25B32D788}" type="datetimeFigureOut">
              <a:rPr lang="en-US" smtClean="0"/>
              <a:t>9/27/2023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C847E9-D3D9-4675-AA3F-3ABFE375718F}" type="slidenum">
              <a:rPr lang="en-US" smtClean="0"/>
              <a:t>‹#›</a:t>
            </a:fld>
            <a:endParaRPr lang="en-US"/>
          </a:p>
        </p:txBody>
      </p:sp>
    </p:spTree>
    <p:extLst>
      <p:ext uri="{BB962C8B-B14F-4D97-AF65-F5344CB8AC3E}">
        <p14:creationId xmlns:p14="http://schemas.microsoft.com/office/powerpoint/2010/main" val="41756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09DE914-149C-444F-BA0A-2F7DF378937A}" type="slidenum">
              <a:rPr lang="en-US" smtClean="0">
                <a:solidFill>
                  <a:prstClr val="black"/>
                </a:solidFill>
                <a:latin typeface="Arial" charset="0"/>
              </a:rPr>
              <a:pPr/>
              <a:t>17</a:t>
            </a:fld>
            <a:endParaRPr lang="en-US">
              <a:solidFill>
                <a:prstClr val="black"/>
              </a:solidFill>
              <a:latin typeface="Arial"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959278F-D81F-4FC2-85E0-4275A58F529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extLst>
      <p:ext uri="{BB962C8B-B14F-4D97-AF65-F5344CB8AC3E}">
        <p14:creationId xmlns:p14="http://schemas.microsoft.com/office/powerpoint/2010/main" val="2369073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70F5BF85-CD01-4CA8-A585-133DCFA7BCD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6215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9C6511C-F3B1-4C87-A91B-5B0EE48B03DC}"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0301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959278F-D81F-4FC2-85E0-4275A58F529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extLst>
      <p:ext uri="{BB962C8B-B14F-4D97-AF65-F5344CB8AC3E}">
        <p14:creationId xmlns:p14="http://schemas.microsoft.com/office/powerpoint/2010/main" val="1135802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4B4B588-09F7-40FA-A274-5CE6897A1AA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2607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F5ED002-EF38-4D05-9CC1-A59057D315A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151351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D4A1FE5-18EB-4F35-93FA-AD3E287CA606}"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6773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217D901F-75A2-4AAF-9C89-C3E8BDB1685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49592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69BB088-F23E-4205-8280-9F609A70F1F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929676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6724CCFB-AF87-4F64-B4CD-50ECA5781018}"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19431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5DAFF82-57F7-4A9D-95EF-93DEA2C74C65}"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08426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4B4B588-09F7-40FA-A274-5CE6897A1AA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4052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61430F8-1A90-4079-8A53-D5FEF1CE467A}"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extLst>
      <p:ext uri="{BB962C8B-B14F-4D97-AF65-F5344CB8AC3E}">
        <p14:creationId xmlns:p14="http://schemas.microsoft.com/office/powerpoint/2010/main" val="3365352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70F5BF85-CD01-4CA8-A585-133DCFA7BCD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073442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9C6511C-F3B1-4C87-A91B-5B0EE48B03DC}"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42251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6802262-C11A-4AD6-89EC-9B4A71ADAF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EBFDA17-B844-419D-AD1E-7C06A1053A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972772F0-40CA-4A4A-BE75-0DE6FF821CB0}"/>
              </a:ext>
            </a:extLst>
          </p:cNvPr>
          <p:cNvSpPr>
            <a:spLocks noGrp="1" noChangeArrowheads="1"/>
          </p:cNvSpPr>
          <p:nvPr>
            <p:ph type="sldNum" sz="quarter" idx="12"/>
          </p:nvPr>
        </p:nvSpPr>
        <p:spPr>
          <a:ln/>
        </p:spPr>
        <p:txBody>
          <a:bodyPr/>
          <a:lstStyle>
            <a:lvl1pPr>
              <a:defRPr/>
            </a:lvl1pPr>
          </a:lstStyle>
          <a:p>
            <a:fld id="{F8A7EB6E-F14D-43C5-A42D-CBECAA94830E}" type="slidenum">
              <a:rPr lang="en-US" altLang="en-US"/>
              <a:pPr/>
              <a:t>‹#›</a:t>
            </a:fld>
            <a:endParaRPr lang="en-US" altLang="en-US"/>
          </a:p>
        </p:txBody>
      </p:sp>
    </p:spTree>
    <p:extLst>
      <p:ext uri="{BB962C8B-B14F-4D97-AF65-F5344CB8AC3E}">
        <p14:creationId xmlns:p14="http://schemas.microsoft.com/office/powerpoint/2010/main" val="3705421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959278F-D81F-4FC2-85E0-4275A58F529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extLst>
      <p:ext uri="{BB962C8B-B14F-4D97-AF65-F5344CB8AC3E}">
        <p14:creationId xmlns:p14="http://schemas.microsoft.com/office/powerpoint/2010/main" val="2037057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4B4B588-09F7-40FA-A274-5CE6897A1AA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0582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F5ED002-EF38-4D05-9CC1-A59057D315A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40122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D4A1FE5-18EB-4F35-93FA-AD3E287CA606}"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2451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217D901F-75A2-4AAF-9C89-C3E8BDB1685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58732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69BB088-F23E-4205-8280-9F609A70F1F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44775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F5ED002-EF38-4D05-9CC1-A59057D315A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175834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6724CCFB-AF87-4F64-B4CD-50ECA5781018}"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16133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5DAFF82-57F7-4A9D-95EF-93DEA2C74C65}"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083263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61430F8-1A90-4079-8A53-D5FEF1CE467A}"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extLst>
      <p:ext uri="{BB962C8B-B14F-4D97-AF65-F5344CB8AC3E}">
        <p14:creationId xmlns:p14="http://schemas.microsoft.com/office/powerpoint/2010/main" val="3241183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70F5BF85-CD01-4CA8-A585-133DCFA7BCD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98580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9C6511C-F3B1-4C87-A91B-5B0EE48B03DC}"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02687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2D4A1FE5-18EB-4F35-93FA-AD3E287CA606}"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248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217D901F-75A2-4AAF-9C89-C3E8BDB16854}"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30747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69BB088-F23E-4205-8280-9F609A70F1F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959399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6724CCFB-AF87-4F64-B4CD-50ECA5781018}"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01918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5DAFF82-57F7-4A9D-95EF-93DEA2C74C65}"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99674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61430F8-1A90-4079-8A53-D5FEF1CE467A}"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extLst>
      <p:ext uri="{BB962C8B-B14F-4D97-AF65-F5344CB8AC3E}">
        <p14:creationId xmlns:p14="http://schemas.microsoft.com/office/powerpoint/2010/main" val="160522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eaLnBrk="0" fontAlgn="base" hangingPunct="0">
              <a:spcBef>
                <a:spcPct val="0"/>
              </a:spcBef>
              <a:spcAft>
                <a:spcPct val="0"/>
              </a:spcAft>
            </a:pPr>
            <a:endParaRPr lang="en-US">
              <a:solidFill>
                <a:prstClr val="black">
                  <a:lumMod val="50000"/>
                  <a:lumOff val="50000"/>
                </a:prstClr>
              </a:solidFill>
              <a:latin typeface=".VnTime" pitchFamily="34" charset="0"/>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eaLnBrk="0" fontAlgn="base" hangingPunct="0">
              <a:spcBef>
                <a:spcPct val="0"/>
              </a:spcBef>
              <a:spcAft>
                <a:spcPct val="0"/>
              </a:spcAft>
            </a:pPr>
            <a:endParaRPr lang="en-US">
              <a:solidFill>
                <a:prstClr val="black">
                  <a:lumMod val="50000"/>
                  <a:lumOff val="50000"/>
                </a:prstClr>
              </a:solidFill>
              <a:latin typeface=".VnTime" pitchFamily="34" charset="0"/>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eaLnBrk="0" fontAlgn="base" hangingPunct="0">
              <a:spcBef>
                <a:spcPct val="0"/>
              </a:spcBef>
              <a:spcAft>
                <a:spcPct val="0"/>
              </a:spcAft>
            </a:pPr>
            <a:fld id="{45B3748D-116B-4765-A265-4B75589B7884}" type="slidenum">
              <a:rPr lang="en-US" smtClean="0">
                <a:solidFill>
                  <a:prstClr val="black">
                    <a:lumMod val="50000"/>
                    <a:lumOff val="50000"/>
                  </a:prstClr>
                </a:solidFill>
                <a:latin typeface=".VnTime" pitchFamily="34" charset="0"/>
              </a:rPr>
              <a:pPr eaLnBrk="0" fontAlgn="base" hangingPunct="0">
                <a:spcBef>
                  <a:spcPct val="0"/>
                </a:spcBef>
                <a:spcAft>
                  <a:spcPct val="0"/>
                </a:spcAft>
              </a:pPr>
              <a:t>‹#›</a:t>
            </a:fld>
            <a:endParaRPr lang="en-US">
              <a:solidFill>
                <a:prstClr val="black">
                  <a:lumMod val="50000"/>
                  <a:lumOff val="50000"/>
                </a:prstClr>
              </a:solidFill>
              <a:latin typeface=".VnTime" pitchFamily="34" charset="0"/>
            </a:endParaRPr>
          </a:p>
        </p:txBody>
      </p:sp>
    </p:spTree>
    <p:extLst>
      <p:ext uri="{BB962C8B-B14F-4D97-AF65-F5344CB8AC3E}">
        <p14:creationId xmlns:p14="http://schemas.microsoft.com/office/powerpoint/2010/main" val="266669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eaLnBrk="0" fontAlgn="base" hangingPunct="0">
              <a:spcBef>
                <a:spcPct val="0"/>
              </a:spcBef>
              <a:spcAft>
                <a:spcPct val="0"/>
              </a:spcAft>
            </a:pPr>
            <a:endParaRPr lang="en-US">
              <a:solidFill>
                <a:prstClr val="black">
                  <a:lumMod val="50000"/>
                  <a:lumOff val="50000"/>
                </a:prstClr>
              </a:solidFill>
              <a:latin typeface=".VnTime" pitchFamily="34" charset="0"/>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eaLnBrk="0" fontAlgn="base" hangingPunct="0">
              <a:spcBef>
                <a:spcPct val="0"/>
              </a:spcBef>
              <a:spcAft>
                <a:spcPct val="0"/>
              </a:spcAft>
            </a:pPr>
            <a:endParaRPr lang="en-US">
              <a:solidFill>
                <a:prstClr val="black">
                  <a:lumMod val="50000"/>
                  <a:lumOff val="50000"/>
                </a:prstClr>
              </a:solidFill>
              <a:latin typeface=".VnTime" pitchFamily="34" charset="0"/>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eaLnBrk="0" fontAlgn="base" hangingPunct="0">
              <a:spcBef>
                <a:spcPct val="0"/>
              </a:spcBef>
              <a:spcAft>
                <a:spcPct val="0"/>
              </a:spcAft>
            </a:pPr>
            <a:fld id="{45B3748D-116B-4765-A265-4B75589B7884}" type="slidenum">
              <a:rPr lang="en-US" smtClean="0">
                <a:solidFill>
                  <a:prstClr val="black">
                    <a:lumMod val="50000"/>
                    <a:lumOff val="50000"/>
                  </a:prstClr>
                </a:solidFill>
                <a:latin typeface=".VnTime" pitchFamily="34" charset="0"/>
              </a:rPr>
              <a:pPr eaLnBrk="0" fontAlgn="base" hangingPunct="0">
                <a:spcBef>
                  <a:spcPct val="0"/>
                </a:spcBef>
                <a:spcAft>
                  <a:spcPct val="0"/>
                </a:spcAft>
              </a:pPr>
              <a:t>‹#›</a:t>
            </a:fld>
            <a:endParaRPr lang="en-US">
              <a:solidFill>
                <a:prstClr val="black">
                  <a:lumMod val="50000"/>
                  <a:lumOff val="50000"/>
                </a:prstClr>
              </a:solidFill>
              <a:latin typeface=".VnTime" pitchFamily="34" charset="0"/>
            </a:endParaRPr>
          </a:p>
        </p:txBody>
      </p:sp>
    </p:spTree>
    <p:extLst>
      <p:ext uri="{BB962C8B-B14F-4D97-AF65-F5344CB8AC3E}">
        <p14:creationId xmlns:p14="http://schemas.microsoft.com/office/powerpoint/2010/main" val="303283579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805"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eaLnBrk="0" fontAlgn="base" hangingPunct="0">
              <a:spcBef>
                <a:spcPct val="0"/>
              </a:spcBef>
              <a:spcAft>
                <a:spcPct val="0"/>
              </a:spcAft>
            </a:pPr>
            <a:endParaRPr lang="en-US">
              <a:solidFill>
                <a:prstClr val="black">
                  <a:lumMod val="50000"/>
                  <a:lumOff val="50000"/>
                </a:prstClr>
              </a:solidFill>
              <a:latin typeface=".VnTime" pitchFamily="34" charset="0"/>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eaLnBrk="0" fontAlgn="base" hangingPunct="0">
              <a:spcBef>
                <a:spcPct val="0"/>
              </a:spcBef>
              <a:spcAft>
                <a:spcPct val="0"/>
              </a:spcAft>
            </a:pPr>
            <a:endParaRPr lang="en-US">
              <a:solidFill>
                <a:prstClr val="black">
                  <a:lumMod val="50000"/>
                  <a:lumOff val="50000"/>
                </a:prstClr>
              </a:solidFill>
              <a:latin typeface=".VnTime" pitchFamily="34" charset="0"/>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eaLnBrk="0" fontAlgn="base" hangingPunct="0">
              <a:spcBef>
                <a:spcPct val="0"/>
              </a:spcBef>
              <a:spcAft>
                <a:spcPct val="0"/>
              </a:spcAft>
            </a:pPr>
            <a:fld id="{45B3748D-116B-4765-A265-4B75589B7884}" type="slidenum">
              <a:rPr lang="en-US" smtClean="0">
                <a:solidFill>
                  <a:prstClr val="black">
                    <a:lumMod val="50000"/>
                    <a:lumOff val="50000"/>
                  </a:prstClr>
                </a:solidFill>
                <a:latin typeface=".VnTime" pitchFamily="34" charset="0"/>
              </a:rPr>
              <a:pPr eaLnBrk="0" fontAlgn="base" hangingPunct="0">
                <a:spcBef>
                  <a:spcPct val="0"/>
                </a:spcBef>
                <a:spcAft>
                  <a:spcPct val="0"/>
                </a:spcAft>
              </a:pPr>
              <a:t>‹#›</a:t>
            </a:fld>
            <a:endParaRPr lang="en-US">
              <a:solidFill>
                <a:prstClr val="black">
                  <a:lumMod val="50000"/>
                  <a:lumOff val="50000"/>
                </a:prstClr>
              </a:solidFill>
              <a:latin typeface=".VnTime" pitchFamily="34" charset="0"/>
            </a:endParaRPr>
          </a:p>
        </p:txBody>
      </p:sp>
    </p:spTree>
    <p:extLst>
      <p:ext uri="{BB962C8B-B14F-4D97-AF65-F5344CB8AC3E}">
        <p14:creationId xmlns:p14="http://schemas.microsoft.com/office/powerpoint/2010/main" val="38796810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2C23B02-4FCF-4889-B0A1-9120840DAAF2}"/>
              </a:ext>
            </a:extLst>
          </p:cNvPr>
          <p:cNvSpPr txBox="1"/>
          <p:nvPr/>
        </p:nvSpPr>
        <p:spPr>
          <a:xfrm>
            <a:off x="533400" y="1447800"/>
            <a:ext cx="8153400" cy="2585323"/>
          </a:xfrm>
          <a:prstGeom prst="rect">
            <a:avLst/>
          </a:prstGeom>
          <a:noFill/>
        </p:spPr>
        <p:txBody>
          <a:bodyPr wrap="square">
            <a:spAutoFit/>
          </a:bodyPr>
          <a:lstStyle/>
          <a:p>
            <a:pPr marL="0" marR="0" algn="just">
              <a:lnSpc>
                <a:spcPct val="150000"/>
              </a:lnSpc>
              <a:spcBef>
                <a:spcPts val="300"/>
              </a:spcBef>
              <a:spcAft>
                <a:spcPts val="300"/>
              </a:spcAft>
            </a:pP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Kể</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6, 7, 8? </a:t>
            </a:r>
          </a:p>
        </p:txBody>
      </p:sp>
      <p:sp>
        <p:nvSpPr>
          <p:cNvPr id="2" name="TextBox 1"/>
          <p:cNvSpPr txBox="1"/>
          <p:nvPr/>
        </p:nvSpPr>
        <p:spPr>
          <a:xfrm>
            <a:off x="2286000" y="304800"/>
            <a:ext cx="3962400" cy="769441"/>
          </a:xfrm>
          <a:prstGeom prst="rect">
            <a:avLst/>
          </a:prstGeom>
          <a:noFill/>
        </p:spPr>
        <p:txBody>
          <a:bodyPr wrap="square" rtlCol="0">
            <a:spAutoFit/>
          </a:bodyPr>
          <a:lstStyle/>
          <a:p>
            <a:pPr algn="ctr"/>
            <a:r>
              <a:rPr lang="en-US" sz="4400" b="1" dirty="0" smtClean="0">
                <a:solidFill>
                  <a:srgbClr val="FF0000"/>
                </a:solidFill>
                <a:latin typeface="Times New Roman" panose="02020603050405020304" pitchFamily="18" charset="0"/>
                <a:cs typeface="Times New Roman" panose="02020603050405020304" pitchFamily="18" charset="0"/>
              </a:rPr>
              <a:t>KHỞI ĐỘNG</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2902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xmlns="" id="{07FEF578-5476-4B5B-B6A2-7FB8DFB2E936}"/>
              </a:ext>
            </a:extLst>
          </p:cNvPr>
          <p:cNvSpPr>
            <a:spLocks noChangeArrowheads="1"/>
          </p:cNvSpPr>
          <p:nvPr/>
        </p:nvSpPr>
        <p:spPr bwMode="auto">
          <a:xfrm>
            <a:off x="0" y="1066800"/>
            <a:ext cx="365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b="1">
              <a:solidFill>
                <a:srgbClr val="006600"/>
              </a:solidFill>
              <a:latin typeface="Times New Roman" panose="02020603050405020304" pitchFamily="18" charset="0"/>
              <a:cs typeface="Times New Roman" panose="02020603050405020304" pitchFamily="18" charset="0"/>
            </a:endParaRPr>
          </a:p>
          <a:p>
            <a:pPr eaLnBrk="1" hangingPunct="1"/>
            <a:endParaRPr lang="en-US" altLang="en-US" sz="2000" b="1">
              <a:solidFill>
                <a:srgbClr val="006600"/>
              </a:solidFill>
              <a:latin typeface="Times New Roman" panose="02020603050405020304" pitchFamily="18" charset="0"/>
              <a:cs typeface="Times New Roman" panose="02020603050405020304" pitchFamily="18" charset="0"/>
            </a:endParaRPr>
          </a:p>
        </p:txBody>
      </p:sp>
      <p:sp>
        <p:nvSpPr>
          <p:cNvPr id="11269" name="Rectangle 5">
            <a:extLst>
              <a:ext uri="{FF2B5EF4-FFF2-40B4-BE49-F238E27FC236}">
                <a16:creationId xmlns:a16="http://schemas.microsoft.com/office/drawing/2014/main" xmlns="" id="{7EE75B00-B0E3-49DE-94E2-651761AE9E99}"/>
              </a:ext>
            </a:extLst>
          </p:cNvPr>
          <p:cNvSpPr>
            <a:spLocks noChangeArrowheads="1"/>
          </p:cNvSpPr>
          <p:nvPr/>
        </p:nvSpPr>
        <p:spPr bwMode="auto">
          <a:xfrm>
            <a:off x="4267200" y="2133600"/>
            <a:ext cx="4876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a:solidFill>
                  <a:srgbClr val="FFFF00"/>
                </a:solidFill>
              </a:rPr>
              <a:t>    </a:t>
            </a:r>
            <a:endParaRPr lang="en-US" altLang="en-US" sz="3200" b="1">
              <a:solidFill>
                <a:schemeClr val="bg1"/>
              </a:solidFill>
            </a:endParaRPr>
          </a:p>
          <a:p>
            <a:pPr algn="just" eaLnBrk="1" hangingPunct="1">
              <a:spcBef>
                <a:spcPct val="20000"/>
              </a:spcBef>
            </a:pPr>
            <a:r>
              <a:rPr lang="en-US" altLang="en-US" sz="3200" b="1">
                <a:solidFill>
                  <a:srgbClr val="000099"/>
                </a:solidFill>
              </a:rPr>
              <a:t>      </a:t>
            </a:r>
          </a:p>
        </p:txBody>
      </p:sp>
      <p:sp>
        <p:nvSpPr>
          <p:cNvPr id="11271" name="WordArt 7">
            <a:extLst>
              <a:ext uri="{FF2B5EF4-FFF2-40B4-BE49-F238E27FC236}">
                <a16:creationId xmlns:a16="http://schemas.microsoft.com/office/drawing/2014/main" xmlns="" id="{84DE6595-0D70-431E-A0D7-4AEAAC436E28}"/>
              </a:ext>
            </a:extLst>
          </p:cNvPr>
          <p:cNvSpPr>
            <a:spLocks noChangeArrowheads="1" noChangeShapeType="1" noTextEdit="1"/>
          </p:cNvSpPr>
          <p:nvPr/>
        </p:nvSpPr>
        <p:spPr bwMode="auto">
          <a:xfrm>
            <a:off x="2701324" y="0"/>
            <a:ext cx="3623276" cy="667203"/>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1272" name="Text Box 8">
            <a:extLst>
              <a:ext uri="{FF2B5EF4-FFF2-40B4-BE49-F238E27FC236}">
                <a16:creationId xmlns:a16="http://schemas.microsoft.com/office/drawing/2014/main" xmlns="" id="{766C5DD5-C0A2-42F4-B568-7A54270C01B0}"/>
              </a:ext>
            </a:extLst>
          </p:cNvPr>
          <p:cNvSpPr txBox="1">
            <a:spLocks noChangeArrowheads="1"/>
          </p:cNvSpPr>
          <p:nvPr/>
        </p:nvSpPr>
        <p:spPr bwMode="auto">
          <a:xfrm>
            <a:off x="6858000" y="609600"/>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latin typeface="Times New Roman" panose="02020603050405020304" pitchFamily="18" charset="0"/>
                <a:cs typeface="Times New Roman" panose="02020603050405020304" pitchFamily="18" charset="0"/>
              </a:rPr>
              <a:t>Nguyễn Dữ</a:t>
            </a:r>
          </a:p>
        </p:txBody>
      </p:sp>
      <p:sp>
        <p:nvSpPr>
          <p:cNvPr id="11273" name="Text Box 13">
            <a:extLst>
              <a:ext uri="{FF2B5EF4-FFF2-40B4-BE49-F238E27FC236}">
                <a16:creationId xmlns:a16="http://schemas.microsoft.com/office/drawing/2014/main" xmlns="" id="{2BB9218A-98E4-4655-BF3D-E0A89573F3C6}"/>
              </a:ext>
            </a:extLst>
          </p:cNvPr>
          <p:cNvSpPr txBox="1">
            <a:spLocks noChangeArrowheads="1"/>
          </p:cNvSpPr>
          <p:nvPr/>
        </p:nvSpPr>
        <p:spPr bwMode="auto">
          <a:xfrm>
            <a:off x="580374" y="685800"/>
            <a:ext cx="40678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dirty="0">
                <a:solidFill>
                  <a:srgbClr val="CC0000"/>
                </a:solidFill>
                <a:latin typeface="Times New Roman" panose="02020603050405020304" pitchFamily="18" charset="0"/>
                <a:cs typeface="Times New Roman" panose="02020603050405020304" pitchFamily="18" charset="0"/>
              </a:rPr>
              <a:t>II</a:t>
            </a:r>
            <a:r>
              <a:rPr lang="en-US" altLang="en-US" sz="3200" b="1" dirty="0" smtClean="0">
                <a:solidFill>
                  <a:srgbClr val="CC0000"/>
                </a:solidFill>
                <a:latin typeface="Times New Roman" panose="02020603050405020304" pitchFamily="18" charset="0"/>
                <a:cs typeface="Times New Roman" panose="02020603050405020304" pitchFamily="18" charset="0"/>
              </a:rPr>
              <a:t>. </a:t>
            </a:r>
            <a:r>
              <a:rPr lang="en-US" altLang="en-US" sz="3200" b="1" dirty="0" err="1" smtClean="0">
                <a:solidFill>
                  <a:srgbClr val="CC0000"/>
                </a:solidFill>
                <a:latin typeface="Times New Roman" panose="02020603050405020304" pitchFamily="18" charset="0"/>
                <a:cs typeface="Times New Roman" panose="02020603050405020304" pitchFamily="18" charset="0"/>
              </a:rPr>
              <a:t>Đọc-hiểu</a:t>
            </a:r>
            <a:r>
              <a:rPr lang="en-US" altLang="en-US" sz="3200" b="1" dirty="0" smtClean="0">
                <a:solidFill>
                  <a:srgbClr val="CC0000"/>
                </a:solidFill>
                <a:latin typeface="Times New Roman" panose="02020603050405020304" pitchFamily="18" charset="0"/>
                <a:cs typeface="Times New Roman" panose="02020603050405020304" pitchFamily="18" charset="0"/>
              </a:rPr>
              <a:t> </a:t>
            </a:r>
            <a:r>
              <a:rPr lang="en-US" altLang="en-US" sz="3200" b="1" dirty="0" err="1">
                <a:solidFill>
                  <a:srgbClr val="CC0000"/>
                </a:solidFill>
                <a:latin typeface="Times New Roman" panose="02020603050405020304" pitchFamily="18" charset="0"/>
                <a:cs typeface="Times New Roman" panose="02020603050405020304" pitchFamily="18" charset="0"/>
              </a:rPr>
              <a:t>văn</a:t>
            </a:r>
            <a:r>
              <a:rPr lang="en-US" altLang="en-US" sz="3200" b="1" dirty="0">
                <a:solidFill>
                  <a:srgbClr val="CC0000"/>
                </a:solidFill>
                <a:latin typeface="Times New Roman" panose="02020603050405020304" pitchFamily="18" charset="0"/>
                <a:cs typeface="Times New Roman" panose="02020603050405020304" pitchFamily="18" charset="0"/>
              </a:rPr>
              <a:t> </a:t>
            </a:r>
            <a:r>
              <a:rPr lang="en-US" altLang="en-US" sz="3200" b="1" dirty="0" err="1">
                <a:solidFill>
                  <a:srgbClr val="CC0000"/>
                </a:solidFill>
                <a:latin typeface="Times New Roman" panose="02020603050405020304" pitchFamily="18" charset="0"/>
                <a:cs typeface="Times New Roman" panose="02020603050405020304" pitchFamily="18" charset="0"/>
              </a:rPr>
              <a:t>bản</a:t>
            </a:r>
            <a:r>
              <a:rPr lang="en-US" altLang="en-US" sz="3200" b="1" dirty="0">
                <a:solidFill>
                  <a:srgbClr val="CC0000"/>
                </a:solidFill>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xmlns="" id="{781FC170-9637-466E-9D74-271B885BDA6D}"/>
              </a:ext>
            </a:extLst>
          </p:cNvPr>
          <p:cNvSpPr txBox="1">
            <a:spLocks noChangeArrowheads="1"/>
          </p:cNvSpPr>
          <p:nvPr/>
        </p:nvSpPr>
        <p:spPr bwMode="auto">
          <a:xfrm>
            <a:off x="1011959" y="1676400"/>
            <a:ext cx="31790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b="1" dirty="0">
                <a:latin typeface="Times New Roman" pitchFamily="18" charset="0"/>
                <a:cs typeface="Times New Roman" pitchFamily="18" charset="0"/>
              </a:rPr>
              <a:t>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Khi</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xa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chồng</a:t>
            </a:r>
            <a:endParaRPr lang="en-US" sz="3200" b="1" dirty="0">
              <a:latin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xmlns="" id="{781FC170-9637-466E-9D74-271B885BDA6D}"/>
              </a:ext>
            </a:extLst>
          </p:cNvPr>
          <p:cNvSpPr txBox="1">
            <a:spLocks noChangeArrowheads="1"/>
          </p:cNvSpPr>
          <p:nvPr/>
        </p:nvSpPr>
        <p:spPr bwMode="auto">
          <a:xfrm>
            <a:off x="1" y="26670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Thông</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mượn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diễn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đạt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gian</a:t>
            </a:r>
            <a:r>
              <a:rPr lang="en-US" sz="3200" dirty="0" smtClean="0">
                <a:latin typeface="Times New Roman" pitchFamily="18" charset="0"/>
                <a:cs typeface="Times New Roman" pitchFamily="18" charset="0"/>
              </a:rPr>
              <a:t>), VN </a:t>
            </a:r>
            <a:r>
              <a:rPr lang="en-US" sz="3200" dirty="0" err="1" smtClean="0">
                <a:latin typeface="Times New Roman" pitchFamily="18" charset="0"/>
                <a:cs typeface="Times New Roman" pitchFamily="18" charset="0"/>
              </a:rPr>
              <a:t>bày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nỗi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nhớ</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thiết</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 name="Rectangle 1"/>
          <p:cNvSpPr/>
          <p:nvPr/>
        </p:nvSpPr>
        <p:spPr>
          <a:xfrm>
            <a:off x="1378153" y="2133600"/>
            <a:ext cx="2736647" cy="584775"/>
          </a:xfrm>
          <a:prstGeom prst="rect">
            <a:avLst/>
          </a:prstGeom>
        </p:spPr>
        <p:txBody>
          <a:bodyPr wrap="none">
            <a:spAutoFit/>
          </a:bodyPr>
          <a:lstStyle/>
          <a:p>
            <a:r>
              <a:rPr lang="en-US" sz="3200" b="1" u="sng" dirty="0" err="1" smtClean="0">
                <a:latin typeface="Times New Roman" pitchFamily="18" charset="0"/>
                <a:cs typeface="Times New Roman" pitchFamily="18" charset="0"/>
              </a:rPr>
              <a:t>Đối</a:t>
            </a:r>
            <a:r>
              <a:rPr lang="en-US" sz="3200" b="1" u="sng" dirty="0" smtClean="0">
                <a:latin typeface="Times New Roman" pitchFamily="18" charset="0"/>
                <a:cs typeface="Times New Roman" pitchFamily="18" charset="0"/>
              </a:rPr>
              <a:t> </a:t>
            </a:r>
            <a:r>
              <a:rPr lang="en-US" sz="3200" b="1" u="sng" dirty="0" err="1">
                <a:latin typeface="Times New Roman" pitchFamily="18" charset="0"/>
                <a:cs typeface="Times New Roman" pitchFamily="18" charset="0"/>
              </a:rPr>
              <a:t>với</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chồng</a:t>
            </a:r>
            <a:r>
              <a:rPr lang="en-US" sz="3200" b="1" u="sng" dirty="0">
                <a:latin typeface="Times New Roman" pitchFamily="18" charset="0"/>
                <a:cs typeface="Times New Roman" pitchFamily="18" charset="0"/>
              </a:rPr>
              <a:t>:</a:t>
            </a:r>
          </a:p>
        </p:txBody>
      </p:sp>
      <p:sp>
        <p:nvSpPr>
          <p:cNvPr id="25" name="TextBox 24">
            <a:extLst>
              <a:ext uri="{FF2B5EF4-FFF2-40B4-BE49-F238E27FC236}">
                <a16:creationId xmlns:a16="http://schemas.microsoft.com/office/drawing/2014/main" xmlns="" id="{781FC170-9637-466E-9D74-271B885BDA6D}"/>
              </a:ext>
            </a:extLst>
          </p:cNvPr>
          <p:cNvSpPr txBox="1">
            <a:spLocks noChangeArrowheads="1"/>
          </p:cNvSpPr>
          <p:nvPr/>
        </p:nvSpPr>
        <p:spPr bwMode="auto">
          <a:xfrm>
            <a:off x="228600" y="4114800"/>
            <a:ext cx="502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b="1" dirty="0" smtClean="0">
                <a:solidFill>
                  <a:srgbClr val="FF0000"/>
                </a:solidFill>
                <a:latin typeface="Times New Roman" pitchFamily="18" charset="0"/>
                <a:cs typeface="Times New Roman" pitchFamily="18" charset="0"/>
              </a:rPr>
              <a:t>=&gt;</a:t>
            </a:r>
            <a:r>
              <a:rPr lang="en-US" sz="3200" b="1" dirty="0" err="1" smtClean="0">
                <a:solidFill>
                  <a:srgbClr val="FF0000"/>
                </a:solidFill>
                <a:latin typeface="Times New Roman" pitchFamily="18" charset="0"/>
                <a:cs typeface="Times New Roman" pitchFamily="18" charset="0"/>
              </a:rPr>
              <a:t>Là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vợ</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thủy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chung</a:t>
            </a:r>
            <a:endParaRPr lang="en-US" sz="3200" b="1" dirty="0">
              <a:solidFill>
                <a:srgbClr val="FF0000"/>
              </a:solidFill>
              <a:latin typeface="Times New Roman" pitchFamily="18" charset="0"/>
              <a:cs typeface="Times New Roman" pitchFamily="18" charset="0"/>
            </a:endParaRPr>
          </a:p>
        </p:txBody>
      </p:sp>
      <p:sp>
        <p:nvSpPr>
          <p:cNvPr id="24" name="Text Box 14">
            <a:extLst>
              <a:ext uri="{FF2B5EF4-FFF2-40B4-BE49-F238E27FC236}">
                <a16:creationId xmlns:a16="http://schemas.microsoft.com/office/drawing/2014/main" xmlns="" id="{7A6EE3C7-2087-46DB-A932-2D2D52450535}"/>
              </a:ext>
            </a:extLst>
          </p:cNvPr>
          <p:cNvSpPr txBox="1">
            <a:spLocks noChangeArrowheads="1"/>
          </p:cNvSpPr>
          <p:nvPr/>
        </p:nvSpPr>
        <p:spPr bwMode="auto">
          <a:xfrm>
            <a:off x="666314" y="1143000"/>
            <a:ext cx="64202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b="1" dirty="0">
                <a:latin typeface="Times New Roman" pitchFamily="18" charset="0"/>
                <a:cs typeface="Times New Roman" pitchFamily="18" charset="0"/>
              </a:rPr>
              <a:t>1</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Vẻ</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đẹp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Nương</a:t>
            </a:r>
            <a:r>
              <a:rPr lang="en-US" sz="3200" b="1" dirty="0">
                <a:latin typeface="Times New Roman" pitchFamily="18" charset="0"/>
                <a:cs typeface="Times New Roman" pitchFamily="18" charset="0"/>
              </a:rPr>
              <a:t>:</a:t>
            </a:r>
            <a:endParaRPr lang="en-US" altLang="en-US" sz="3200" b="1" dirty="0">
              <a:solidFill>
                <a:srgbClr val="0066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321DBECA-E03A-47A1-9AFA-B4F34A15F7AB}"/>
              </a:ext>
            </a:extLst>
          </p:cNvPr>
          <p:cNvSpPr txBox="1"/>
          <p:nvPr/>
        </p:nvSpPr>
        <p:spPr>
          <a:xfrm>
            <a:off x="649647" y="4648200"/>
            <a:ext cx="3617551" cy="584775"/>
          </a:xfrm>
          <a:prstGeom prst="rect">
            <a:avLst/>
          </a:prstGeom>
          <a:noFill/>
        </p:spPr>
        <p:txBody>
          <a:bodyPr wrap="square" rtlCol="0">
            <a:spAutoFit/>
          </a:bodyPr>
          <a:lstStyle/>
          <a:p>
            <a:r>
              <a:rPr lang="en-US" sz="3200" b="1" u="sng" dirty="0" err="1" smtClean="0">
                <a:latin typeface="Times New Roman" pitchFamily="18" charset="0"/>
                <a:cs typeface="Times New Roman" pitchFamily="18" charset="0"/>
              </a:rPr>
              <a:t>Đối</a:t>
            </a:r>
            <a:r>
              <a:rPr lang="en-US" sz="3200" b="1" u="sng" dirty="0" smtClean="0">
                <a:latin typeface="Times New Roman" pitchFamily="18" charset="0"/>
                <a:cs typeface="Times New Roman" pitchFamily="18" charset="0"/>
              </a:rPr>
              <a:t> </a:t>
            </a:r>
            <a:r>
              <a:rPr lang="en-US" sz="3200" b="1" u="sng" dirty="0" err="1">
                <a:latin typeface="Times New Roman" pitchFamily="18" charset="0"/>
                <a:cs typeface="Times New Roman" pitchFamily="18" charset="0"/>
              </a:rPr>
              <a:t>với</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mẹ</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chồng</a:t>
            </a:r>
            <a:r>
              <a:rPr lang="en-US" sz="3200" u="sng" dirty="0">
                <a:latin typeface="Times New Roman" pitchFamily="18" charset="0"/>
                <a:cs typeface="Times New Roman" pitchFamily="18" charset="0"/>
              </a:rPr>
              <a:t>:</a:t>
            </a:r>
          </a:p>
        </p:txBody>
      </p:sp>
      <p:sp>
        <p:nvSpPr>
          <p:cNvPr id="27" name="Rectangle 26"/>
          <p:cNvSpPr/>
          <p:nvPr/>
        </p:nvSpPr>
        <p:spPr>
          <a:xfrm>
            <a:off x="0" y="5181600"/>
            <a:ext cx="8025720" cy="584775"/>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mẹ</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ốm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thuốc</a:t>
            </a:r>
            <a:r>
              <a:rPr lang="en-US" sz="3200" dirty="0">
                <a:latin typeface="Times New Roman" pitchFamily="18" charset="0"/>
                <a:cs typeface="Times New Roman" pitchFamily="18" charset="0"/>
              </a:rPr>
              <a:t> thang, </a:t>
            </a:r>
            <a:r>
              <a:rPr lang="en-US" sz="3200" dirty="0" err="1">
                <a:latin typeface="Times New Roman" pitchFamily="18" charset="0"/>
                <a:cs typeface="Times New Roman" pitchFamily="18" charset="0"/>
              </a:rPr>
              <a:t>khuyên</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lơn</a:t>
            </a:r>
            <a:r>
              <a:rPr lang="en-US" sz="3200" dirty="0" smtClean="0">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8" name="TextBox 27">
            <a:extLst>
              <a:ext uri="{FF2B5EF4-FFF2-40B4-BE49-F238E27FC236}">
                <a16:creationId xmlns:a16="http://schemas.microsoft.com/office/drawing/2014/main" xmlns="" id="{781FC170-9637-466E-9D74-271B885BDA6D}"/>
              </a:ext>
            </a:extLst>
          </p:cNvPr>
          <p:cNvSpPr txBox="1">
            <a:spLocks noChangeArrowheads="1"/>
          </p:cNvSpPr>
          <p:nvPr/>
        </p:nvSpPr>
        <p:spPr bwMode="auto">
          <a:xfrm>
            <a:off x="-76200" y="5715000"/>
            <a:ext cx="9372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mẹ</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mất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xót</a:t>
            </a:r>
            <a:r>
              <a:rPr lang="en-US" sz="3200" dirty="0">
                <a:latin typeface="Times New Roman" pitchFamily="18" charset="0"/>
                <a:cs typeface="Times New Roman" pitchFamily="18" charset="0"/>
              </a:rPr>
              <a:t>, lo ma </a:t>
            </a:r>
            <a:r>
              <a:rPr lang="en-US" sz="3200" dirty="0" err="1">
                <a:latin typeface="Times New Roman" pitchFamily="18" charset="0"/>
                <a:cs typeface="Times New Roman" pitchFamily="18" charset="0"/>
              </a:rPr>
              <a:t>chay</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tế</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chu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đáo</a:t>
            </a:r>
            <a:r>
              <a:rPr lang="en-US" sz="3200" dirty="0">
                <a:latin typeface="Times New Roman" pitchFamily="18" charset="0"/>
                <a:cs typeface="Times New Roman" pitchFamily="18" charset="0"/>
              </a:rPr>
              <a:t>.</a:t>
            </a:r>
          </a:p>
        </p:txBody>
      </p:sp>
      <p:sp>
        <p:nvSpPr>
          <p:cNvPr id="29" name="TextBox 28">
            <a:extLst>
              <a:ext uri="{FF2B5EF4-FFF2-40B4-BE49-F238E27FC236}">
                <a16:creationId xmlns:a16="http://schemas.microsoft.com/office/drawing/2014/main" xmlns="" id="{781FC170-9637-466E-9D74-271B885BDA6D}"/>
              </a:ext>
            </a:extLst>
          </p:cNvPr>
          <p:cNvSpPr txBox="1">
            <a:spLocks noChangeArrowheads="1"/>
          </p:cNvSpPr>
          <p:nvPr/>
        </p:nvSpPr>
        <p:spPr bwMode="auto">
          <a:xfrm>
            <a:off x="253228" y="6248400"/>
            <a:ext cx="56903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dirty="0" smtClean="0">
                <a:solidFill>
                  <a:srgbClr val="FF0000"/>
                </a:solidFill>
                <a:latin typeface="Times New Roman" pitchFamily="18" charset="0"/>
                <a:cs typeface="Times New Roman" pitchFamily="18" charset="0"/>
              </a:rPr>
              <a:t>=&gt;</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người</a:t>
            </a:r>
            <a:r>
              <a:rPr lang="en-US" sz="3200" dirty="0" smtClean="0">
                <a:solidFill>
                  <a:srgbClr val="FF0000"/>
                </a:solidFill>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con </a:t>
            </a:r>
            <a:r>
              <a:rPr lang="en-US" sz="3200" dirty="0" err="1">
                <a:solidFill>
                  <a:srgbClr val="FF0000"/>
                </a:solidFill>
                <a:latin typeface="Times New Roman" pitchFamily="18" charset="0"/>
                <a:cs typeface="Times New Roman" pitchFamily="18" charset="0"/>
              </a:rPr>
              <a:t>dâu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hiếu</a:t>
            </a:r>
            <a:r>
              <a:rPr lang="en-US" sz="3200" dirty="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thảo</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4530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anim calcmode="lin" valueType="num">
                                      <p:cBhvr>
                                        <p:cTn id="46" dur="1000" fill="hold"/>
                                        <p:tgtEl>
                                          <p:spTgt spid="28"/>
                                        </p:tgtEl>
                                        <p:attrNameLst>
                                          <p:attrName>ppt_x</p:attrName>
                                        </p:attrNameLst>
                                      </p:cBhvr>
                                      <p:tavLst>
                                        <p:tav tm="0">
                                          <p:val>
                                            <p:strVal val="#ppt_x"/>
                                          </p:val>
                                        </p:tav>
                                        <p:tav tm="100000">
                                          <p:val>
                                            <p:strVal val="#ppt_x"/>
                                          </p:val>
                                        </p:tav>
                                      </p:tavLst>
                                    </p:anim>
                                    <p:anim calcmode="lin" valueType="num">
                                      <p:cBhvr>
                                        <p:cTn id="4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a:extLst>
              <a:ext uri="{FF2B5EF4-FFF2-40B4-BE49-F238E27FC236}">
                <a16:creationId xmlns:a16="http://schemas.microsoft.com/office/drawing/2014/main" xmlns="" id="{7EE75B00-B0E3-49DE-94E2-651761AE9E99}"/>
              </a:ext>
            </a:extLst>
          </p:cNvPr>
          <p:cNvSpPr>
            <a:spLocks noChangeArrowheads="1"/>
          </p:cNvSpPr>
          <p:nvPr/>
        </p:nvSpPr>
        <p:spPr bwMode="auto">
          <a:xfrm>
            <a:off x="4267200" y="2133600"/>
            <a:ext cx="4876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a:solidFill>
                  <a:srgbClr val="FFFF00"/>
                </a:solidFill>
              </a:rPr>
              <a:t>    </a:t>
            </a:r>
            <a:endParaRPr lang="en-US" altLang="en-US" sz="3200" b="1">
              <a:solidFill>
                <a:schemeClr val="bg1"/>
              </a:solidFill>
            </a:endParaRPr>
          </a:p>
          <a:p>
            <a:pPr algn="just" eaLnBrk="1" hangingPunct="1">
              <a:spcBef>
                <a:spcPct val="20000"/>
              </a:spcBef>
            </a:pPr>
            <a:r>
              <a:rPr lang="en-US" altLang="en-US" sz="3200" b="1">
                <a:solidFill>
                  <a:srgbClr val="000099"/>
                </a:solidFill>
              </a:rPr>
              <a:t>      </a:t>
            </a:r>
          </a:p>
        </p:txBody>
      </p:sp>
      <p:sp>
        <p:nvSpPr>
          <p:cNvPr id="11271" name="WordArt 7">
            <a:extLst>
              <a:ext uri="{FF2B5EF4-FFF2-40B4-BE49-F238E27FC236}">
                <a16:creationId xmlns:a16="http://schemas.microsoft.com/office/drawing/2014/main" xmlns="" id="{84DE6595-0D70-431E-A0D7-4AEAAC436E28}"/>
              </a:ext>
            </a:extLst>
          </p:cNvPr>
          <p:cNvSpPr>
            <a:spLocks noChangeArrowheads="1" noChangeShapeType="1" noTextEdit="1"/>
          </p:cNvSpPr>
          <p:nvPr/>
        </p:nvSpPr>
        <p:spPr bwMode="auto">
          <a:xfrm>
            <a:off x="2514600" y="-1"/>
            <a:ext cx="3886200" cy="774491"/>
          </a:xfrm>
          <a:prstGeom prst="rect">
            <a:avLst/>
          </a:prstGeom>
        </p:spPr>
        <p:txBody>
          <a:bodyPr wrap="none" fromWordArt="1">
            <a:prstTxWarp prst="textPlain">
              <a:avLst>
                <a:gd name="adj" fmla="val 50000"/>
              </a:avLst>
            </a:prstTxWarp>
          </a:bodyPr>
          <a:lstStyle/>
          <a:p>
            <a:pPr algn="ctr"/>
            <a:r>
              <a:rPr lang="vi-VN"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CHUYỆN NGƯỜI CON GÁI NAM XƯƠNG</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1272" name="Text Box 8">
            <a:extLst>
              <a:ext uri="{FF2B5EF4-FFF2-40B4-BE49-F238E27FC236}">
                <a16:creationId xmlns:a16="http://schemas.microsoft.com/office/drawing/2014/main" xmlns="" id="{766C5DD5-C0A2-42F4-B568-7A54270C01B0}"/>
              </a:ext>
            </a:extLst>
          </p:cNvPr>
          <p:cNvSpPr txBox="1">
            <a:spLocks noChangeArrowheads="1"/>
          </p:cNvSpPr>
          <p:nvPr/>
        </p:nvSpPr>
        <p:spPr bwMode="auto">
          <a:xfrm>
            <a:off x="6858000" y="609600"/>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latin typeface="Times New Roman" panose="02020603050405020304" pitchFamily="18" charset="0"/>
                <a:cs typeface="Times New Roman" panose="02020603050405020304" pitchFamily="18" charset="0"/>
              </a:rPr>
              <a:t>Nguyễn Dữ</a:t>
            </a:r>
          </a:p>
        </p:txBody>
      </p:sp>
      <p:sp>
        <p:nvSpPr>
          <p:cNvPr id="11273" name="Text Box 13">
            <a:extLst>
              <a:ext uri="{FF2B5EF4-FFF2-40B4-BE49-F238E27FC236}">
                <a16:creationId xmlns:a16="http://schemas.microsoft.com/office/drawing/2014/main" xmlns="" id="{2BB9218A-98E4-4655-BF3D-E0A89573F3C6}"/>
              </a:ext>
            </a:extLst>
          </p:cNvPr>
          <p:cNvSpPr txBox="1">
            <a:spLocks noChangeArrowheads="1"/>
          </p:cNvSpPr>
          <p:nvPr/>
        </p:nvSpPr>
        <p:spPr bwMode="auto">
          <a:xfrm>
            <a:off x="533400" y="786825"/>
            <a:ext cx="403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dirty="0">
                <a:solidFill>
                  <a:srgbClr val="CC0000"/>
                </a:solidFill>
                <a:latin typeface="Times New Roman" panose="02020603050405020304" pitchFamily="18" charset="0"/>
                <a:cs typeface="Times New Roman" panose="02020603050405020304" pitchFamily="18" charset="0"/>
              </a:rPr>
              <a:t>II</a:t>
            </a:r>
            <a:r>
              <a:rPr lang="en-US" altLang="en-US" sz="3200" b="1" dirty="0" smtClean="0">
                <a:solidFill>
                  <a:srgbClr val="CC0000"/>
                </a:solidFill>
                <a:latin typeface="Times New Roman" panose="02020603050405020304" pitchFamily="18" charset="0"/>
                <a:cs typeface="Times New Roman" panose="02020603050405020304" pitchFamily="18" charset="0"/>
              </a:rPr>
              <a:t>. </a:t>
            </a:r>
            <a:r>
              <a:rPr lang="en-US" altLang="en-US" sz="3200" b="1" dirty="0" err="1" smtClean="0">
                <a:solidFill>
                  <a:srgbClr val="CC0000"/>
                </a:solidFill>
                <a:latin typeface="Times New Roman" panose="02020603050405020304" pitchFamily="18" charset="0"/>
                <a:cs typeface="Times New Roman" panose="02020603050405020304" pitchFamily="18" charset="0"/>
              </a:rPr>
              <a:t>Đọc-hiểu</a:t>
            </a:r>
            <a:r>
              <a:rPr lang="en-US" altLang="en-US" sz="3200" b="1" dirty="0" smtClean="0">
                <a:solidFill>
                  <a:srgbClr val="CC0000"/>
                </a:solidFill>
                <a:latin typeface="Times New Roman" panose="02020603050405020304" pitchFamily="18" charset="0"/>
                <a:cs typeface="Times New Roman" panose="02020603050405020304" pitchFamily="18" charset="0"/>
              </a:rPr>
              <a:t> </a:t>
            </a:r>
            <a:r>
              <a:rPr lang="en-US" altLang="en-US" sz="3200" b="1" dirty="0" err="1">
                <a:solidFill>
                  <a:srgbClr val="CC0000"/>
                </a:solidFill>
                <a:latin typeface="Times New Roman" panose="02020603050405020304" pitchFamily="18" charset="0"/>
                <a:cs typeface="Times New Roman" panose="02020603050405020304" pitchFamily="18" charset="0"/>
              </a:rPr>
              <a:t>văn</a:t>
            </a:r>
            <a:r>
              <a:rPr lang="en-US" altLang="en-US" sz="3200" b="1" dirty="0">
                <a:solidFill>
                  <a:srgbClr val="CC0000"/>
                </a:solidFill>
                <a:latin typeface="Times New Roman" panose="02020603050405020304" pitchFamily="18" charset="0"/>
                <a:cs typeface="Times New Roman" panose="02020603050405020304" pitchFamily="18" charset="0"/>
              </a:rPr>
              <a:t> </a:t>
            </a:r>
            <a:r>
              <a:rPr lang="en-US" altLang="en-US" sz="3200" b="1" dirty="0" err="1">
                <a:solidFill>
                  <a:srgbClr val="CC0000"/>
                </a:solidFill>
                <a:latin typeface="Times New Roman" panose="02020603050405020304" pitchFamily="18" charset="0"/>
                <a:cs typeface="Times New Roman" panose="02020603050405020304" pitchFamily="18" charset="0"/>
              </a:rPr>
              <a:t>bản</a:t>
            </a:r>
            <a:r>
              <a:rPr lang="en-US" altLang="en-US" sz="3200" b="1" dirty="0">
                <a:solidFill>
                  <a:srgbClr val="CC0000"/>
                </a:solidFill>
                <a:latin typeface="Times New Roman" panose="02020603050405020304" pitchFamily="18" charset="0"/>
                <a:cs typeface="Times New Roman" panose="02020603050405020304" pitchFamily="18" charset="0"/>
              </a:rPr>
              <a:t>:</a:t>
            </a:r>
          </a:p>
        </p:txBody>
      </p:sp>
      <p:sp>
        <p:nvSpPr>
          <p:cNvPr id="11274" name="Text Box 14">
            <a:extLst>
              <a:ext uri="{FF2B5EF4-FFF2-40B4-BE49-F238E27FC236}">
                <a16:creationId xmlns:a16="http://schemas.microsoft.com/office/drawing/2014/main" xmlns="" id="{7A6EE3C7-2087-46DB-A932-2D2D52450535}"/>
              </a:ext>
            </a:extLst>
          </p:cNvPr>
          <p:cNvSpPr txBox="1">
            <a:spLocks noChangeArrowheads="1"/>
          </p:cNvSpPr>
          <p:nvPr/>
        </p:nvSpPr>
        <p:spPr bwMode="auto">
          <a:xfrm>
            <a:off x="511968" y="1244025"/>
            <a:ext cx="64984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b="1" dirty="0" smtClean="0">
                <a:latin typeface="Times New Roman" pitchFamily="18" charset="0"/>
                <a:cs typeface="Times New Roman" pitchFamily="18" charset="0"/>
              </a:rPr>
              <a:t>1. </a:t>
            </a:r>
            <a:r>
              <a:rPr lang="en-US" sz="3200" b="1" dirty="0" err="1" smtClean="0">
                <a:latin typeface="Times New Roman" pitchFamily="18" charset="0"/>
                <a:cs typeface="Times New Roman" pitchFamily="18" charset="0"/>
              </a:rPr>
              <a:t>Vẻ</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đẹp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nhân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Nương</a:t>
            </a:r>
            <a:r>
              <a:rPr lang="en-US" sz="3200" b="1" dirty="0" smtClean="0">
                <a:latin typeface="Times New Roman" pitchFamily="18" charset="0"/>
                <a:cs typeface="Times New Roman" pitchFamily="18" charset="0"/>
              </a:rPr>
              <a:t>:</a:t>
            </a:r>
            <a:endParaRPr lang="en-US" altLang="en-US" sz="3200" b="1" dirty="0">
              <a:solidFill>
                <a:srgbClr val="0066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781FC170-9637-466E-9D74-271B885BDA6D}"/>
              </a:ext>
            </a:extLst>
          </p:cNvPr>
          <p:cNvSpPr txBox="1">
            <a:spLocks noChangeArrowheads="1"/>
          </p:cNvSpPr>
          <p:nvPr/>
        </p:nvSpPr>
        <p:spPr bwMode="auto">
          <a:xfrm>
            <a:off x="802048" y="1828800"/>
            <a:ext cx="3007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b="1" u="sng" dirty="0" err="1" smtClean="0">
                <a:latin typeface="Times New Roman" pitchFamily="18" charset="0"/>
                <a:cs typeface="Times New Roman" pitchFamily="18" charset="0"/>
              </a:rPr>
              <a:t>Đối</a:t>
            </a:r>
            <a:r>
              <a:rPr lang="en-US" sz="3200" b="1" u="sng" dirty="0" smtClean="0">
                <a:latin typeface="Times New Roman" pitchFamily="18" charset="0"/>
                <a:cs typeface="Times New Roman" pitchFamily="18" charset="0"/>
              </a:rPr>
              <a:t> </a:t>
            </a:r>
            <a:r>
              <a:rPr lang="en-US" sz="3200" b="1" u="sng" dirty="0" err="1">
                <a:latin typeface="Times New Roman" pitchFamily="18" charset="0"/>
                <a:cs typeface="Times New Roman" pitchFamily="18" charset="0"/>
              </a:rPr>
              <a:t>với</a:t>
            </a:r>
            <a:r>
              <a:rPr lang="en-US" sz="3200" b="1" u="sng" dirty="0">
                <a:latin typeface="Times New Roman" pitchFamily="18" charset="0"/>
                <a:cs typeface="Times New Roman" pitchFamily="18" charset="0"/>
              </a:rPr>
              <a:t> con </a:t>
            </a:r>
            <a:r>
              <a:rPr lang="en-US" sz="3200" b="1" u="sng" dirty="0" err="1">
                <a:latin typeface="Times New Roman" pitchFamily="18" charset="0"/>
                <a:cs typeface="Times New Roman" pitchFamily="18" charset="0"/>
              </a:rPr>
              <a:t>thơ</a:t>
            </a:r>
            <a:r>
              <a:rPr lang="en-US" sz="3200" b="1" u="sng" dirty="0">
                <a:latin typeface="Times New Roman" pitchFamily="18" charset="0"/>
                <a:cs typeface="Times New Roman" pitchFamily="18" charset="0"/>
              </a:rPr>
              <a:t>:</a:t>
            </a:r>
          </a:p>
        </p:txBody>
      </p:sp>
      <p:sp>
        <p:nvSpPr>
          <p:cNvPr id="19" name="TextBox 18">
            <a:extLst>
              <a:ext uri="{FF2B5EF4-FFF2-40B4-BE49-F238E27FC236}">
                <a16:creationId xmlns:a16="http://schemas.microsoft.com/office/drawing/2014/main" xmlns="" id="{781FC170-9637-466E-9D74-271B885BDA6D}"/>
              </a:ext>
            </a:extLst>
          </p:cNvPr>
          <p:cNvSpPr txBox="1">
            <a:spLocks noChangeArrowheads="1"/>
          </p:cNvSpPr>
          <p:nvPr/>
        </p:nvSpPr>
        <p:spPr bwMode="auto">
          <a:xfrm>
            <a:off x="576238" y="2362200"/>
            <a:ext cx="55197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nuôi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dạy</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thơ</a:t>
            </a:r>
            <a:r>
              <a:rPr lang="en-US" sz="3200" dirty="0">
                <a:latin typeface="Times New Roman" pitchFamily="18" charset="0"/>
                <a:cs typeface="Times New Roman" pitchFamily="18" charset="0"/>
              </a:rPr>
              <a:t>.</a:t>
            </a:r>
          </a:p>
        </p:txBody>
      </p:sp>
      <p:sp>
        <p:nvSpPr>
          <p:cNvPr id="20" name="TextBox 19">
            <a:extLst>
              <a:ext uri="{FF2B5EF4-FFF2-40B4-BE49-F238E27FC236}">
                <a16:creationId xmlns:a16="http://schemas.microsoft.com/office/drawing/2014/main" xmlns="" id="{781FC170-9637-466E-9D74-271B885BDA6D}"/>
              </a:ext>
            </a:extLst>
          </p:cNvPr>
          <p:cNvSpPr txBox="1">
            <a:spLocks noChangeArrowheads="1"/>
          </p:cNvSpPr>
          <p:nvPr/>
        </p:nvSpPr>
        <p:spPr bwMode="auto">
          <a:xfrm>
            <a:off x="452003" y="2819400"/>
            <a:ext cx="853959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b="1" dirty="0">
                <a:solidFill>
                  <a:srgbClr val="00B050"/>
                </a:solidFill>
                <a:latin typeface="Times New Roman" pitchFamily="18" charset="0"/>
                <a:cs typeface="Times New Roman" pitchFamily="18" charset="0"/>
              </a:rPr>
              <a:t>*</a:t>
            </a:r>
            <a:r>
              <a:rPr lang="en-US" sz="3200" b="1" dirty="0" err="1" smtClean="0">
                <a:solidFill>
                  <a:srgbClr val="00B050"/>
                </a:solidFill>
                <a:latin typeface="Times New Roman" pitchFamily="18" charset="0"/>
                <a:cs typeface="Times New Roman" pitchFamily="18" charset="0"/>
              </a:rPr>
              <a:t>Vẻ</a:t>
            </a:r>
            <a:r>
              <a:rPr lang="en-US" sz="3200" b="1" dirty="0" smtClean="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đẹp</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của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Vũ</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Nương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điển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hình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cho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vẻ</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đẹp</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truyền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thống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của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người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phụ</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nữ</a:t>
            </a:r>
            <a:r>
              <a:rPr lang="en-US" sz="3200" b="1" dirty="0">
                <a:solidFill>
                  <a:srgbClr val="00B050"/>
                </a:solidFill>
                <a:latin typeface="Times New Roman" pitchFamily="18" charset="0"/>
                <a:cs typeface="Times New Roman" pitchFamily="18" charset="0"/>
              </a:rPr>
              <a:t> VN</a:t>
            </a:r>
            <a:r>
              <a:rPr lang="en-US" sz="3200" b="1" dirty="0" smtClean="0">
                <a:solidFill>
                  <a:srgbClr val="00B050"/>
                </a:solidFill>
                <a:latin typeface="Times New Roman" pitchFamily="18" charset="0"/>
                <a:cs typeface="Times New Roman" pitchFamily="18" charset="0"/>
              </a:rPr>
              <a:t>.</a:t>
            </a:r>
            <a:endParaRPr lang="en-US" sz="3200" b="1" dirty="0">
              <a:solidFill>
                <a:srgbClr val="00B050"/>
              </a:solidFill>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xmlns="" id="{781FC170-9637-466E-9D74-271B885BDA6D}"/>
              </a:ext>
            </a:extLst>
          </p:cNvPr>
          <p:cNvSpPr txBox="1">
            <a:spLocks noChangeArrowheads="1"/>
          </p:cNvSpPr>
          <p:nvPr/>
        </p:nvSpPr>
        <p:spPr bwMode="auto">
          <a:xfrm>
            <a:off x="302202" y="3810000"/>
            <a:ext cx="49555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2</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Nỗi</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oan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Nương</a:t>
            </a:r>
            <a:r>
              <a:rPr lang="en-US" sz="3200" b="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xmlns="" id="{781FC170-9637-466E-9D74-271B885BDA6D}"/>
              </a:ext>
            </a:extLst>
          </p:cNvPr>
          <p:cNvSpPr txBox="1">
            <a:spLocks noChangeArrowheads="1"/>
          </p:cNvSpPr>
          <p:nvPr/>
        </p:nvSpPr>
        <p:spPr bwMode="auto">
          <a:xfrm>
            <a:off x="425593" y="4343400"/>
            <a:ext cx="841360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con </a:t>
            </a:r>
            <a:r>
              <a:rPr lang="en-US" sz="3200" dirty="0" err="1" smtClean="0">
                <a:latin typeface="Times New Roman" pitchFamily="18" charset="0"/>
                <a:cs typeface="Times New Roman" pitchFamily="18" charset="0"/>
              </a:rPr>
              <a:t>trẻ</a:t>
            </a:r>
            <a:r>
              <a:rPr lang="en-US" sz="3200" dirty="0" smtClean="0">
                <a:latin typeface="Times New Roman" pitchFamily="18" charset="0"/>
                <a:cs typeface="Times New Roman" pitchFamily="18" charset="0"/>
              </a:rPr>
              <a:t>, VN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ngờ</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tiết</a:t>
            </a:r>
            <a:r>
              <a:rPr lang="en-US" sz="3200" dirty="0" smtClean="0">
                <a:latin typeface="Times New Roman" pitchFamily="18" charset="0"/>
                <a:cs typeface="Times New Roman" pitchFamily="18" charset="0"/>
              </a:rPr>
              <a:t>,</a:t>
            </a:r>
            <a:r>
              <a:rPr lang="en-US" sz="3200" dirty="0"/>
              <a:t> </a:t>
            </a:r>
            <a:r>
              <a:rPr lang="en-US" sz="3200" dirty="0" err="1" smtClean="0">
                <a:latin typeface="Times New Roman" pitchFamily="18" charset="0"/>
                <a:cs typeface="Times New Roman" pitchFamily="18" charset="0"/>
              </a:rPr>
              <a:t>mắng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nhiếc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đuổi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xmlns="" id="{781FC170-9637-466E-9D74-271B885BDA6D}"/>
              </a:ext>
            </a:extLst>
          </p:cNvPr>
          <p:cNvSpPr txBox="1">
            <a:spLocks noChangeArrowheads="1"/>
          </p:cNvSpPr>
          <p:nvPr/>
        </p:nvSpPr>
        <p:spPr bwMode="auto">
          <a:xfrm>
            <a:off x="0" y="6248400"/>
            <a:ext cx="71513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dirty="0" smtClean="0">
                <a:solidFill>
                  <a:srgbClr val="FF0000"/>
                </a:solidFill>
                <a:latin typeface="Times New Roman" pitchFamily="18" charset="0"/>
                <a:cs typeface="Times New Roman" pitchFamily="18" charset="0"/>
              </a:rPr>
              <a:t>=&gt;</a:t>
            </a:r>
            <a:r>
              <a:rPr lang="en-US" sz="3200" dirty="0" err="1" smtClean="0">
                <a:solidFill>
                  <a:srgbClr val="FF0000"/>
                </a:solidFill>
                <a:latin typeface="Times New Roman" pitchFamily="18" charset="0"/>
                <a:cs typeface="Times New Roman" pitchFamily="18" charset="0"/>
              </a:rPr>
              <a:t>Một</a:t>
            </a:r>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oan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uổng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thương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tâm</a:t>
            </a:r>
            <a:endParaRPr lang="en-US" sz="3200" dirty="0">
              <a:solidFill>
                <a:srgbClr val="FF0000"/>
              </a:solidFill>
              <a:latin typeface="Times New Roman" pitchFamily="18" charset="0"/>
              <a:cs typeface="Times New Roman" pitchFamily="18" charset="0"/>
            </a:endParaRPr>
          </a:p>
        </p:txBody>
      </p:sp>
      <p:sp>
        <p:nvSpPr>
          <p:cNvPr id="27" name="TextBox 26">
            <a:extLst>
              <a:ext uri="{FF2B5EF4-FFF2-40B4-BE49-F238E27FC236}">
                <a16:creationId xmlns:a16="http://schemas.microsoft.com/office/drawing/2014/main" xmlns="" id="{781FC170-9637-466E-9D74-271B885BDA6D}"/>
              </a:ext>
            </a:extLst>
          </p:cNvPr>
          <p:cNvSpPr txBox="1">
            <a:spLocks noChangeArrowheads="1"/>
          </p:cNvSpPr>
          <p:nvPr/>
        </p:nvSpPr>
        <p:spPr bwMode="auto">
          <a:xfrm>
            <a:off x="-76200" y="5334000"/>
            <a:ext cx="9220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Nỗi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gieo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sông</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ppt_x"/>
                                          </p:val>
                                        </p:tav>
                                        <p:tav tm="100000">
                                          <p:val>
                                            <p:strVal val="#ppt_x"/>
                                          </p:val>
                                        </p:tav>
                                      </p:tavLst>
                                    </p:anim>
                                    <p:anim calcmode="lin" valueType="num">
                                      <p:cBhvr additive="base">
                                        <p:cTn id="4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xmlns="" id="{07FEF578-5476-4B5B-B6A2-7FB8DFB2E936}"/>
              </a:ext>
            </a:extLst>
          </p:cNvPr>
          <p:cNvSpPr>
            <a:spLocks noChangeArrowheads="1"/>
          </p:cNvSpPr>
          <p:nvPr/>
        </p:nvSpPr>
        <p:spPr bwMode="auto">
          <a:xfrm>
            <a:off x="0" y="1066800"/>
            <a:ext cx="365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b="1">
              <a:solidFill>
                <a:srgbClr val="006600"/>
              </a:solidFill>
              <a:latin typeface="Times New Roman" panose="02020603050405020304" pitchFamily="18" charset="0"/>
              <a:cs typeface="Times New Roman" panose="02020603050405020304" pitchFamily="18" charset="0"/>
            </a:endParaRPr>
          </a:p>
          <a:p>
            <a:pPr eaLnBrk="1" hangingPunct="1"/>
            <a:endParaRPr lang="en-US" altLang="en-US" sz="2000" b="1">
              <a:solidFill>
                <a:srgbClr val="006600"/>
              </a:solidFill>
              <a:latin typeface="Times New Roman" panose="02020603050405020304" pitchFamily="18" charset="0"/>
              <a:cs typeface="Times New Roman" panose="02020603050405020304" pitchFamily="18" charset="0"/>
            </a:endParaRPr>
          </a:p>
        </p:txBody>
      </p:sp>
      <p:sp>
        <p:nvSpPr>
          <p:cNvPr id="11271" name="WordArt 7">
            <a:extLst>
              <a:ext uri="{FF2B5EF4-FFF2-40B4-BE49-F238E27FC236}">
                <a16:creationId xmlns:a16="http://schemas.microsoft.com/office/drawing/2014/main" xmlns="" id="{84DE6595-0D70-431E-A0D7-4AEAAC436E28}"/>
              </a:ext>
            </a:extLst>
          </p:cNvPr>
          <p:cNvSpPr>
            <a:spLocks noChangeArrowheads="1" noChangeShapeType="1" noTextEdit="1"/>
          </p:cNvSpPr>
          <p:nvPr/>
        </p:nvSpPr>
        <p:spPr bwMode="auto">
          <a:xfrm>
            <a:off x="3048000" y="0"/>
            <a:ext cx="3276600" cy="760666"/>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1272" name="Text Box 8">
            <a:extLst>
              <a:ext uri="{FF2B5EF4-FFF2-40B4-BE49-F238E27FC236}">
                <a16:creationId xmlns:a16="http://schemas.microsoft.com/office/drawing/2014/main" xmlns="" id="{766C5DD5-C0A2-42F4-B568-7A54270C01B0}"/>
              </a:ext>
            </a:extLst>
          </p:cNvPr>
          <p:cNvSpPr txBox="1">
            <a:spLocks noChangeArrowheads="1"/>
          </p:cNvSpPr>
          <p:nvPr/>
        </p:nvSpPr>
        <p:spPr bwMode="auto">
          <a:xfrm>
            <a:off x="6858000" y="6096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latin typeface="Times New Roman" panose="02020603050405020304" pitchFamily="18" charset="0"/>
                <a:cs typeface="Times New Roman" panose="02020603050405020304" pitchFamily="18" charset="0"/>
              </a:rPr>
              <a:t>Nguyễn Dữ</a:t>
            </a:r>
          </a:p>
        </p:txBody>
      </p:sp>
      <p:sp>
        <p:nvSpPr>
          <p:cNvPr id="11273" name="Text Box 13">
            <a:extLst>
              <a:ext uri="{FF2B5EF4-FFF2-40B4-BE49-F238E27FC236}">
                <a16:creationId xmlns:a16="http://schemas.microsoft.com/office/drawing/2014/main" xmlns="" id="{2BB9218A-98E4-4655-BF3D-E0A89573F3C6}"/>
              </a:ext>
            </a:extLst>
          </p:cNvPr>
          <p:cNvSpPr txBox="1">
            <a:spLocks noChangeArrowheads="1"/>
          </p:cNvSpPr>
          <p:nvPr/>
        </p:nvSpPr>
        <p:spPr bwMode="auto">
          <a:xfrm>
            <a:off x="533400" y="762000"/>
            <a:ext cx="403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dirty="0">
                <a:solidFill>
                  <a:srgbClr val="CC0000"/>
                </a:solidFill>
                <a:latin typeface="Times New Roman" panose="02020603050405020304" pitchFamily="18" charset="0"/>
                <a:cs typeface="Times New Roman" panose="02020603050405020304" pitchFamily="18" charset="0"/>
              </a:rPr>
              <a:t>II</a:t>
            </a:r>
            <a:r>
              <a:rPr lang="en-US" altLang="en-US" sz="3200" b="1" dirty="0" smtClean="0">
                <a:solidFill>
                  <a:srgbClr val="CC0000"/>
                </a:solidFill>
                <a:latin typeface="Times New Roman" panose="02020603050405020304" pitchFamily="18" charset="0"/>
                <a:cs typeface="Times New Roman" panose="02020603050405020304" pitchFamily="18" charset="0"/>
              </a:rPr>
              <a:t>. </a:t>
            </a:r>
            <a:r>
              <a:rPr lang="en-US" altLang="en-US" sz="3200" b="1" dirty="0" err="1" smtClean="0">
                <a:solidFill>
                  <a:srgbClr val="CC0000"/>
                </a:solidFill>
                <a:latin typeface="Times New Roman" panose="02020603050405020304" pitchFamily="18" charset="0"/>
                <a:cs typeface="Times New Roman" panose="02020603050405020304" pitchFamily="18" charset="0"/>
              </a:rPr>
              <a:t>Đọc-hiểu</a:t>
            </a:r>
            <a:r>
              <a:rPr lang="en-US" altLang="en-US" sz="3200" b="1" dirty="0" smtClean="0">
                <a:solidFill>
                  <a:srgbClr val="CC0000"/>
                </a:solidFill>
                <a:latin typeface="Times New Roman" panose="02020603050405020304" pitchFamily="18" charset="0"/>
                <a:cs typeface="Times New Roman" panose="02020603050405020304" pitchFamily="18" charset="0"/>
              </a:rPr>
              <a:t> </a:t>
            </a:r>
            <a:r>
              <a:rPr lang="en-US" altLang="en-US" sz="3200" b="1" dirty="0" err="1">
                <a:solidFill>
                  <a:srgbClr val="CC0000"/>
                </a:solidFill>
                <a:latin typeface="Times New Roman" panose="02020603050405020304" pitchFamily="18" charset="0"/>
                <a:cs typeface="Times New Roman" panose="02020603050405020304" pitchFamily="18" charset="0"/>
              </a:rPr>
              <a:t>văn</a:t>
            </a:r>
            <a:r>
              <a:rPr lang="en-US" altLang="en-US" sz="3200" b="1" dirty="0">
                <a:solidFill>
                  <a:srgbClr val="CC0000"/>
                </a:solidFill>
                <a:latin typeface="Times New Roman" panose="02020603050405020304" pitchFamily="18" charset="0"/>
                <a:cs typeface="Times New Roman" panose="02020603050405020304" pitchFamily="18" charset="0"/>
              </a:rPr>
              <a:t> </a:t>
            </a:r>
            <a:r>
              <a:rPr lang="en-US" altLang="en-US" sz="3200" b="1" dirty="0" err="1">
                <a:solidFill>
                  <a:srgbClr val="CC0000"/>
                </a:solidFill>
                <a:latin typeface="Times New Roman" panose="02020603050405020304" pitchFamily="18" charset="0"/>
                <a:cs typeface="Times New Roman" panose="02020603050405020304" pitchFamily="18" charset="0"/>
              </a:rPr>
              <a:t>bản</a:t>
            </a:r>
            <a:r>
              <a:rPr lang="en-US" altLang="en-US" sz="3200" b="1" dirty="0">
                <a:solidFill>
                  <a:srgbClr val="CC0000"/>
                </a:solidFill>
                <a:latin typeface="Times New Roman" panose="02020603050405020304" pitchFamily="18" charset="0"/>
                <a:cs typeface="Times New Roman" panose="02020603050405020304" pitchFamily="18" charset="0"/>
              </a:rPr>
              <a:t>:</a:t>
            </a:r>
          </a:p>
        </p:txBody>
      </p:sp>
      <p:sp>
        <p:nvSpPr>
          <p:cNvPr id="27" name="TextBox 26">
            <a:extLst>
              <a:ext uri="{FF2B5EF4-FFF2-40B4-BE49-F238E27FC236}">
                <a16:creationId xmlns:a16="http://schemas.microsoft.com/office/drawing/2014/main" xmlns="" id="{781FC170-9637-466E-9D74-271B885BDA6D}"/>
              </a:ext>
            </a:extLst>
          </p:cNvPr>
          <p:cNvSpPr txBox="1">
            <a:spLocks noChangeArrowheads="1"/>
          </p:cNvSpPr>
          <p:nvPr/>
        </p:nvSpPr>
        <p:spPr bwMode="auto">
          <a:xfrm>
            <a:off x="439882" y="1295400"/>
            <a:ext cx="86398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b="1" dirty="0">
                <a:latin typeface="Times New Roman" pitchFamily="18" charset="0"/>
                <a:cs typeface="Times New Roman" pitchFamily="18" charset="0"/>
              </a:rPr>
              <a:t>3</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Nguyên</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nhân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dẫn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Nương</a:t>
            </a:r>
            <a:r>
              <a:rPr lang="en-US" sz="3200" b="1" dirty="0">
                <a:latin typeface="Times New Roman" pitchFamily="18" charset="0"/>
                <a:cs typeface="Times New Roman" pitchFamily="18" charset="0"/>
              </a:rPr>
              <a:t>:</a:t>
            </a:r>
          </a:p>
        </p:txBody>
      </p:sp>
      <p:sp>
        <p:nvSpPr>
          <p:cNvPr id="2" name="Rectangle 1"/>
          <p:cNvSpPr/>
          <p:nvPr/>
        </p:nvSpPr>
        <p:spPr>
          <a:xfrm>
            <a:off x="0" y="1828800"/>
            <a:ext cx="6373861" cy="523220"/>
          </a:xfrm>
          <a:prstGeom prst="rect">
            <a:avLst/>
          </a:prstGeom>
        </p:spPr>
        <p:txBody>
          <a:bodyPr wrap="none">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Cuộc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đẳng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 name="Rectangle 2"/>
          <p:cNvSpPr/>
          <p:nvPr/>
        </p:nvSpPr>
        <p:spPr>
          <a:xfrm>
            <a:off x="0" y="2296180"/>
            <a:ext cx="8311925" cy="52322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trẻ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nút</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mở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nút</a:t>
            </a:r>
            <a:r>
              <a:rPr lang="en-US" sz="2800" dirty="0">
                <a:latin typeface="Times New Roman" pitchFamily="18" charset="0"/>
                <a:cs typeface="Times New Roman" pitchFamily="18" charset="0"/>
              </a:rPr>
              <a:t>).</a:t>
            </a:r>
          </a:p>
        </p:txBody>
      </p:sp>
      <p:sp>
        <p:nvSpPr>
          <p:cNvPr id="4" name="Rectangle 3"/>
          <p:cNvSpPr/>
          <p:nvPr/>
        </p:nvSpPr>
        <p:spPr>
          <a:xfrm>
            <a:off x="120253" y="2743200"/>
            <a:ext cx="9132094" cy="523220"/>
          </a:xfrm>
          <a:prstGeom prst="rect">
            <a:avLst/>
          </a:prstGeom>
        </p:spPr>
        <p:txBody>
          <a:bodyPr wrap="square">
            <a:spAutoFit/>
          </a:bodyPr>
          <a:lstStyle/>
          <a:p>
            <a:r>
              <a:rPr lang="en-US" sz="2800" dirty="0" smtClean="0"/>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đa</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cư</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xử</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Trương</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5" name="Rectangle 4"/>
          <p:cNvSpPr/>
          <p:nvPr/>
        </p:nvSpPr>
        <p:spPr>
          <a:xfrm>
            <a:off x="0" y="3200400"/>
            <a:ext cx="9079706" cy="954107"/>
          </a:xfrm>
          <a:prstGeom prst="rect">
            <a:avLst/>
          </a:prstGeom>
        </p:spPr>
        <p:txBody>
          <a:bodyPr wrap="square">
            <a:spAutoFit/>
          </a:bodyPr>
          <a:lstStyle/>
          <a:p>
            <a:r>
              <a:rPr lang="en-US" sz="2800" dirty="0" smtClean="0">
                <a:latin typeface="Times New Roman" pitchFamily="18" charset="0"/>
                <a:cs typeface="Times New Roman" pitchFamily="18" charset="0"/>
              </a:rPr>
              <a:t>-&gt;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XHPK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a:t>
            </a:r>
          </a:p>
        </p:txBody>
      </p:sp>
      <p:sp>
        <p:nvSpPr>
          <p:cNvPr id="6" name="Rectangle 5"/>
          <p:cNvSpPr/>
          <p:nvPr/>
        </p:nvSpPr>
        <p:spPr>
          <a:xfrm>
            <a:off x="0" y="4151293"/>
            <a:ext cx="9144000" cy="954107"/>
          </a:xfrm>
          <a:prstGeom prst="rect">
            <a:avLst/>
          </a:prstGeom>
        </p:spPr>
        <p:txBody>
          <a:bodyPr wrap="square">
            <a:spAutoFit/>
          </a:bodyPr>
          <a:lstStyle/>
          <a:p>
            <a:r>
              <a:rPr lang="pt-BR"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PK </a:t>
            </a:r>
            <a:r>
              <a:rPr lang="en-US" sz="2800" dirty="0" err="1">
                <a:latin typeface="Times New Roman" pitchFamily="18" charset="0"/>
                <a:cs typeface="Times New Roman" pitchFamily="18" charset="0"/>
              </a:rPr>
              <a:t>gây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Nương</a:t>
            </a:r>
            <a:r>
              <a:rPr lang="en-US" sz="2800" dirty="0">
                <a:latin typeface="Times New Roman" pitchFamily="18" charset="0"/>
                <a:cs typeface="Times New Roman" pitchFamily="18" charset="0"/>
              </a:rPr>
              <a:t>.</a:t>
            </a:r>
          </a:p>
        </p:txBody>
      </p:sp>
      <p:sp>
        <p:nvSpPr>
          <p:cNvPr id="7" name="Rectangle 6"/>
          <p:cNvSpPr/>
          <p:nvPr/>
        </p:nvSpPr>
        <p:spPr>
          <a:xfrm>
            <a:off x="152400" y="5267980"/>
            <a:ext cx="8346560" cy="523220"/>
          </a:xfrm>
          <a:prstGeom prst="rect">
            <a:avLst/>
          </a:prstGeom>
        </p:spPr>
        <p:txBody>
          <a:bodyPr wrap="square">
            <a:spAutoFit/>
          </a:bodyPr>
          <a:lstStyle/>
          <a:p>
            <a:r>
              <a:rPr lang="pt-BR" sz="2800" dirty="0">
                <a:latin typeface="Times New Roman" pitchFamily="18" charset="0"/>
                <a:cs typeface="Times New Roman" pitchFamily="18" charset="0"/>
              </a:rPr>
              <a:t>=&gt;</a:t>
            </a:r>
            <a:r>
              <a:rPr lang="en-US" sz="2800" dirty="0" err="1">
                <a:latin typeface="Times New Roman" pitchFamily="18" charset="0"/>
                <a:cs typeface="Times New Roman" pitchFamily="18" charset="0"/>
              </a:rPr>
              <a:t>Cái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tử</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Rectangle 7"/>
          <p:cNvSpPr/>
          <p:nvPr/>
        </p:nvSpPr>
        <p:spPr>
          <a:xfrm>
            <a:off x="439882" y="5953780"/>
            <a:ext cx="5003229" cy="523220"/>
          </a:xfrm>
          <a:prstGeom prst="rect">
            <a:avLst/>
          </a:prstGeom>
        </p:spPr>
        <p:txBody>
          <a:bodyPr wrap="none">
            <a:spAutoFit/>
          </a:bodyPr>
          <a:lstStyle/>
          <a:p>
            <a:r>
              <a:rPr lang="en-US" sz="2800" dirty="0">
                <a:latin typeface="Times New Roman" pitchFamily="18" charset="0"/>
                <a:cs typeface="Times New Roman" pitchFamily="18" charset="0"/>
              </a:rPr>
              <a:t>*Ý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Vũ</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Nương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62095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P spid="3" grpId="0"/>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7">
            <a:extLst>
              <a:ext uri="{FF2B5EF4-FFF2-40B4-BE49-F238E27FC236}">
                <a16:creationId xmlns:a16="http://schemas.microsoft.com/office/drawing/2014/main" xmlns="" id="{84DE6595-0D70-431E-A0D7-4AEAAC436E28}"/>
              </a:ext>
            </a:extLst>
          </p:cNvPr>
          <p:cNvSpPr>
            <a:spLocks noChangeArrowheads="1" noChangeShapeType="1" noTextEdit="1"/>
          </p:cNvSpPr>
          <p:nvPr/>
        </p:nvSpPr>
        <p:spPr bwMode="auto">
          <a:xfrm>
            <a:off x="3048000" y="0"/>
            <a:ext cx="3276600" cy="724293"/>
          </a:xfrm>
          <a:prstGeom prst="rect">
            <a:avLst/>
          </a:prstGeom>
        </p:spPr>
        <p:txBody>
          <a:bodyPr wrap="none" fromWordArt="1">
            <a:prstTxWarp prst="textPlain">
              <a:avLst>
                <a:gd name="adj" fmla="val 50000"/>
              </a:avLst>
            </a:prstTxWarp>
          </a:bodyPr>
          <a:lstStyle/>
          <a:p>
            <a:pPr algn="ctr"/>
            <a:r>
              <a:rPr lang="vi-VN"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CHUYỆN NGƯỜI CON GÁI NAM XƯƠNG</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endParaRPr>
          </a:p>
        </p:txBody>
      </p:sp>
      <p:sp>
        <p:nvSpPr>
          <p:cNvPr id="4" name="Rectangle 3"/>
          <p:cNvSpPr/>
          <p:nvPr/>
        </p:nvSpPr>
        <p:spPr>
          <a:xfrm>
            <a:off x="76200" y="2524780"/>
            <a:ext cx="8610600" cy="523220"/>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phận</a:t>
            </a:r>
            <a:r>
              <a:rPr lang="en-US" sz="2800" dirty="0">
                <a:latin typeface="Times New Roman" pitchFamily="18" charset="0"/>
                <a:cs typeface="Times New Roman" pitchFamily="18" charset="0"/>
              </a:rPr>
              <a:t> bi </a:t>
            </a:r>
            <a:r>
              <a:rPr lang="en-US" sz="2800" dirty="0" err="1">
                <a:latin typeface="Times New Roman" pitchFamily="18" charset="0"/>
                <a:cs typeface="Times New Roman" pitchFamily="18" charset="0"/>
              </a:rPr>
              <a:t>kịch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PK</a:t>
            </a:r>
          </a:p>
        </p:txBody>
      </p:sp>
      <p:sp>
        <p:nvSpPr>
          <p:cNvPr id="6" name="Rectangle 5"/>
          <p:cNvSpPr/>
          <p:nvPr/>
        </p:nvSpPr>
        <p:spPr>
          <a:xfrm>
            <a:off x="381000" y="3084493"/>
            <a:ext cx="7239000" cy="954107"/>
          </a:xfrm>
          <a:prstGeom prst="rect">
            <a:avLst/>
          </a:prstGeom>
        </p:spPr>
        <p:txBody>
          <a:bodyPr wrap="square">
            <a:spAutoFit/>
          </a:bodyPr>
          <a:lstStyle/>
          <a:p>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cáo</a:t>
            </a:r>
            <a:r>
              <a:rPr lang="en-US" sz="2800"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PK</a:t>
            </a:r>
            <a:endParaRPr lang="en-US" sz="2800" dirty="0">
              <a:latin typeface="Times New Roman" pitchFamily="18" charset="0"/>
              <a:cs typeface="Times New Roman" pitchFamily="18" charset="0"/>
            </a:endParaRPr>
          </a:p>
        </p:txBody>
      </p:sp>
      <p:sp>
        <p:nvSpPr>
          <p:cNvPr id="8" name="Rectangle 7"/>
          <p:cNvSpPr/>
          <p:nvPr/>
        </p:nvSpPr>
        <p:spPr>
          <a:xfrm>
            <a:off x="381000" y="3998893"/>
            <a:ext cx="8347364" cy="954107"/>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hẹp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kỉ</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0" name="Rectangle 9"/>
          <p:cNvSpPr/>
          <p:nvPr/>
        </p:nvSpPr>
        <p:spPr>
          <a:xfrm>
            <a:off x="394854" y="4963180"/>
            <a:ext cx="5701145" cy="523220"/>
          </a:xfrm>
          <a:prstGeom prst="rect">
            <a:avLst/>
          </a:prstGeom>
        </p:spPr>
        <p:txBody>
          <a:bodyPr wrap="square">
            <a:spAutoFit/>
          </a:bodyPr>
          <a:lstStyle/>
          <a:p>
            <a:pPr lvl="0"/>
            <a:r>
              <a:rPr lang="en-US" sz="2800" b="1" dirty="0">
                <a:solidFill>
                  <a:prstClr val="black"/>
                </a:solidFill>
                <a:latin typeface="Times New Roman" pitchFamily="18" charset="0"/>
                <a:cs typeface="Times New Roman" pitchFamily="18" charset="0"/>
              </a:rPr>
              <a:t>4. </a:t>
            </a:r>
            <a:r>
              <a:rPr lang="en-US" sz="2800" b="1" dirty="0" err="1">
                <a:solidFill>
                  <a:prstClr val="black"/>
                </a:solidFill>
                <a:latin typeface="Times New Roman" pitchFamily="18" charset="0"/>
                <a:cs typeface="Times New Roman" pitchFamily="18" charset="0"/>
              </a:rPr>
              <a:t>Vũ</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Nương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được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giải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oan</a:t>
            </a:r>
            <a:r>
              <a:rPr lang="en-US" sz="2800" b="1" dirty="0" smtClean="0">
                <a:solidFill>
                  <a:prstClr val="black"/>
                </a:solidFill>
                <a:latin typeface="Times New Roman" pitchFamily="18" charset="0"/>
                <a:cs typeface="Times New Roman" pitchFamily="18" charset="0"/>
              </a:rPr>
              <a:t>:</a:t>
            </a:r>
            <a:endParaRPr lang="en-US" sz="2800" b="1" dirty="0">
              <a:solidFill>
                <a:prstClr val="black"/>
              </a:solidFill>
              <a:latin typeface="Times New Roman" pitchFamily="18" charset="0"/>
              <a:cs typeface="Times New Roman" pitchFamily="18" charset="0"/>
            </a:endParaRPr>
          </a:p>
        </p:txBody>
      </p:sp>
      <p:sp>
        <p:nvSpPr>
          <p:cNvPr id="11" name="Rectangle 10"/>
          <p:cNvSpPr/>
          <p:nvPr/>
        </p:nvSpPr>
        <p:spPr>
          <a:xfrm>
            <a:off x="0" y="5473005"/>
            <a:ext cx="9144000" cy="1384995"/>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chỉnh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đẹp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Nương-dù</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9" name="Rectangle 8"/>
          <p:cNvSpPr/>
          <p:nvPr/>
        </p:nvSpPr>
        <p:spPr>
          <a:xfrm>
            <a:off x="70075" y="1600200"/>
            <a:ext cx="8311925" cy="954107"/>
          </a:xfrm>
          <a:prstGeom prst="rect">
            <a:avLst/>
          </a:prstGeom>
        </p:spPr>
        <p:txBody>
          <a:bodyPr wrap="square">
            <a:spAutoFit/>
          </a:bodyPr>
          <a:lstStyle/>
          <a:p>
            <a:r>
              <a:rPr lang="en-US" sz="2800" dirty="0" smtClean="0"/>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Vũ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p>
        </p:txBody>
      </p:sp>
      <p:sp>
        <p:nvSpPr>
          <p:cNvPr id="12" name="Rectangle 11"/>
          <p:cNvSpPr/>
          <p:nvPr/>
        </p:nvSpPr>
        <p:spPr>
          <a:xfrm>
            <a:off x="70074" y="1143000"/>
            <a:ext cx="5644926" cy="52322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3" name="Rectangle 12"/>
          <p:cNvSpPr/>
          <p:nvPr/>
        </p:nvSpPr>
        <p:spPr>
          <a:xfrm>
            <a:off x="70075" y="685800"/>
            <a:ext cx="6940325" cy="523220"/>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sạch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Vũ</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Nương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42733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1" grpId="0"/>
      <p:bldP spid="9"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7">
            <a:extLst>
              <a:ext uri="{FF2B5EF4-FFF2-40B4-BE49-F238E27FC236}">
                <a16:creationId xmlns:a16="http://schemas.microsoft.com/office/drawing/2014/main" xmlns="" id="{A0257ADE-DF21-4BBB-8981-F0B9E0F11479}"/>
              </a:ext>
            </a:extLst>
          </p:cNvPr>
          <p:cNvSpPr>
            <a:spLocks noChangeArrowheads="1" noChangeShapeType="1" noTextEdit="1"/>
          </p:cNvSpPr>
          <p:nvPr/>
        </p:nvSpPr>
        <p:spPr bwMode="auto">
          <a:xfrm>
            <a:off x="3048000" y="-1"/>
            <a:ext cx="3505200" cy="760455"/>
          </a:xfrm>
          <a:prstGeom prst="rect">
            <a:avLst/>
          </a:prstGeom>
        </p:spPr>
        <p:txBody>
          <a:bodyPr wrap="none" fromWordArt="1">
            <a:prstTxWarp prst="textPlain">
              <a:avLst>
                <a:gd name="adj" fmla="val 50000"/>
              </a:avLst>
            </a:prstTxWarp>
          </a:bodyPr>
          <a:lstStyle/>
          <a:p>
            <a:pPr algn="ctr"/>
            <a:r>
              <a:rPr lang="vi-VN"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CHUYỆN NGƯỜI CON GÁI NAM XƯƠNG</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endParaRPr>
          </a:p>
        </p:txBody>
      </p:sp>
      <p:sp>
        <p:nvSpPr>
          <p:cNvPr id="4" name="Rectangle 3"/>
          <p:cNvSpPr/>
          <p:nvPr/>
        </p:nvSpPr>
        <p:spPr>
          <a:xfrm>
            <a:off x="311727" y="1143000"/>
            <a:ext cx="3084499" cy="492443"/>
          </a:xfrm>
          <a:prstGeom prst="rect">
            <a:avLst/>
          </a:prstGeom>
        </p:spPr>
        <p:txBody>
          <a:bodyPr wrap="none">
            <a:spAutoFit/>
          </a:bodyPr>
          <a:lstStyle/>
          <a:p>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*Ý </a:t>
            </a:r>
            <a:r>
              <a:rPr lang="en-US" sz="2600" b="1" dirty="0" err="1">
                <a:effectLst>
                  <a:outerShdw blurRad="38100" dist="38100" dir="2700000" algn="tl">
                    <a:srgbClr val="000000">
                      <a:alpha val="43137"/>
                    </a:srgbClr>
                  </a:outerShdw>
                </a:effectLst>
                <a:latin typeface="Times New Roman" pitchFamily="18" charset="0"/>
                <a:cs typeface="Times New Roman" pitchFamily="18" charset="0"/>
              </a:rPr>
              <a:t>nghĩa</a:t>
            </a:r>
            <a:r>
              <a:rPr lang="en-US" sz="2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2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smtClean="0">
                <a:effectLst>
                  <a:outerShdw blurRad="38100" dist="38100" dir="2700000" algn="tl">
                    <a:srgbClr val="000000">
                      <a:alpha val="43137"/>
                    </a:srgbClr>
                  </a:outerShdw>
                </a:effectLst>
                <a:latin typeface="Times New Roman" pitchFamily="18" charset="0"/>
                <a:cs typeface="Times New Roman" pitchFamily="18" charset="0"/>
              </a:rPr>
              <a:t>truyện</a:t>
            </a:r>
            <a:endParaRPr lang="en-US" sz="2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304800" y="685800"/>
            <a:ext cx="3352800" cy="523220"/>
          </a:xfrm>
          <a:prstGeom prst="rect">
            <a:avLst/>
          </a:prstGeom>
        </p:spPr>
        <p:txBody>
          <a:bodyPr wrap="square">
            <a:spAutoFit/>
          </a:bodyPr>
          <a:lstStyle/>
          <a:p>
            <a:r>
              <a:rPr lang="pt-BR" sz="2800" b="1" dirty="0">
                <a:solidFill>
                  <a:srgbClr val="FF0000"/>
                </a:solidFill>
                <a:latin typeface="Times New Roman" pitchFamily="18" charset="0"/>
                <a:cs typeface="Times New Roman" pitchFamily="18" charset="0"/>
              </a:rPr>
              <a:t>III</a:t>
            </a:r>
            <a:r>
              <a:rPr lang="pt-BR" sz="2800" b="1" dirty="0" smtClean="0">
                <a:solidFill>
                  <a:srgbClr val="FF0000"/>
                </a:solidFill>
                <a:latin typeface="Times New Roman" pitchFamily="18" charset="0"/>
                <a:cs typeface="Times New Roman" pitchFamily="18" charset="0"/>
              </a:rPr>
              <a:t>. Ghi nhớ: </a:t>
            </a:r>
            <a:r>
              <a:rPr lang="pt-BR" sz="2800" dirty="0" smtClean="0">
                <a:latin typeface="Times New Roman" pitchFamily="18" charset="0"/>
                <a:cs typeface="Times New Roman" pitchFamily="18" charset="0"/>
              </a:rPr>
              <a:t>sgk</a:t>
            </a:r>
            <a:endParaRPr lang="en-US" sz="2800" dirty="0">
              <a:latin typeface="Times New Roman" pitchFamily="18" charset="0"/>
              <a:cs typeface="Times New Roman" pitchFamily="18" charset="0"/>
            </a:endParaRPr>
          </a:p>
        </p:txBody>
      </p:sp>
      <p:sp>
        <p:nvSpPr>
          <p:cNvPr id="8" name="Rectangle 7"/>
          <p:cNvSpPr/>
          <p:nvPr/>
        </p:nvSpPr>
        <p:spPr>
          <a:xfrm>
            <a:off x="0" y="1600200"/>
            <a:ext cx="9144000" cy="892552"/>
          </a:xfrm>
          <a:prstGeom prst="rect">
            <a:avLst/>
          </a:prstGeom>
        </p:spPr>
        <p:txBody>
          <a:bodyPr wrap="square">
            <a:spAutoFit/>
          </a:bodyPr>
          <a:lstStyle/>
          <a:p>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Thể</a:t>
            </a:r>
            <a:r>
              <a:rPr lang="en-US" sz="2600" dirty="0" smtClean="0">
                <a:latin typeface="Times New Roman" pitchFamily="18" charset="0"/>
                <a:cs typeface="Times New Roman" pitchFamily="18" charset="0"/>
              </a:rPr>
              <a:t> </a:t>
            </a:r>
            <a:r>
              <a:rPr lang="en-US" sz="2600" dirty="0" err="1">
                <a:latin typeface="Times New Roman" pitchFamily="18" charset="0"/>
                <a:cs typeface="Times New Roman" pitchFamily="18" charset="0"/>
              </a:rPr>
              <a:t>hiện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niềm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cảm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đối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phận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oan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nghiệt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phụ</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nữ</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Việt</a:t>
            </a:r>
            <a:r>
              <a:rPr lang="en-US" sz="2600" dirty="0">
                <a:latin typeface="Times New Roman" pitchFamily="18" charset="0"/>
                <a:cs typeface="Times New Roman" pitchFamily="18" charset="0"/>
              </a:rPr>
              <a:t> Nam </a:t>
            </a:r>
            <a:r>
              <a:rPr lang="en-US" sz="2600" dirty="0" err="1">
                <a:latin typeface="Times New Roman" pitchFamily="18" charset="0"/>
                <a:cs typeface="Times New Roman" pitchFamily="18" charset="0"/>
              </a:rPr>
              <a:t>thời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phong</a:t>
            </a:r>
            <a:r>
              <a:rPr lang="en-US"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kiến</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
        <p:nvSpPr>
          <p:cNvPr id="9" name="Rectangle 8"/>
          <p:cNvSpPr/>
          <p:nvPr/>
        </p:nvSpPr>
        <p:spPr>
          <a:xfrm>
            <a:off x="-12850" y="2403157"/>
            <a:ext cx="5727850" cy="492443"/>
          </a:xfrm>
          <a:prstGeom prst="rect">
            <a:avLst/>
          </a:prstGeom>
        </p:spPr>
        <p:txBody>
          <a:bodyPr wrap="none">
            <a:spAutoFit/>
          </a:bodyPr>
          <a:lstStyle/>
          <a:p>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Khẳng</a:t>
            </a:r>
            <a:r>
              <a:rPr lang="en-US" sz="2600" dirty="0" smtClean="0">
                <a:latin typeface="Times New Roman" pitchFamily="18" charset="0"/>
                <a:cs typeface="Times New Roman" pitchFamily="18" charset="0"/>
              </a:rPr>
              <a:t> </a:t>
            </a:r>
            <a:r>
              <a:rPr lang="en-US" sz="2600" dirty="0" err="1">
                <a:latin typeface="Times New Roman" pitchFamily="18" charset="0"/>
                <a:cs typeface="Times New Roman" pitchFamily="18" charset="0"/>
              </a:rPr>
              <a:t>định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vẻ</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đẹp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truyền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thống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họ</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
        <p:nvSpPr>
          <p:cNvPr id="10" name="Rectangle 9"/>
          <p:cNvSpPr/>
          <p:nvPr/>
        </p:nvSpPr>
        <p:spPr>
          <a:xfrm>
            <a:off x="152400" y="2936557"/>
            <a:ext cx="5384807" cy="492443"/>
          </a:xfrm>
          <a:prstGeom prst="rect">
            <a:avLst/>
          </a:prstGeom>
        </p:spPr>
        <p:txBody>
          <a:bodyPr wrap="none">
            <a:spAutoFit/>
          </a:bodyPr>
          <a:lstStyle/>
          <a:p>
            <a:r>
              <a:rPr lang="en-US" sz="2600" dirty="0">
                <a:effectLst>
                  <a:outerShdw blurRad="38100" dist="38100" dir="2700000" algn="tl">
                    <a:srgbClr val="000000">
                      <a:alpha val="43137"/>
                    </a:srgbClr>
                  </a:outerShdw>
                </a:effectLst>
                <a:latin typeface="Times New Roman" pitchFamily="18" charset="0"/>
                <a:cs typeface="Times New Roman" pitchFamily="18" charset="0"/>
              </a:rPr>
              <a:t>*</a:t>
            </a:r>
            <a:r>
              <a:rPr lang="en-US" sz="2600" dirty="0" err="1">
                <a:effectLst>
                  <a:outerShdw blurRad="38100" dist="38100" dir="2700000" algn="tl">
                    <a:srgbClr val="000000">
                      <a:alpha val="43137"/>
                    </a:srgbClr>
                  </a:outerShdw>
                </a:effectLst>
                <a:latin typeface="Times New Roman" pitchFamily="18" charset="0"/>
                <a:cs typeface="Times New Roman" pitchFamily="18" charset="0"/>
              </a:rPr>
              <a:t>Thành</a:t>
            </a:r>
            <a:r>
              <a:rPr lang="en-US" sz="2600" dirty="0">
                <a:effectLst>
                  <a:outerShdw blurRad="38100" dist="38100" dir="2700000" algn="tl">
                    <a:srgbClr val="000000">
                      <a:alpha val="43137"/>
                    </a:srgbClr>
                  </a:outerShdw>
                </a:effectLst>
                <a:latin typeface="Times New Roman" pitchFamily="18" charset="0"/>
                <a:cs typeface="Times New Roman" pitchFamily="18" charset="0"/>
              </a:rPr>
              <a:t> </a:t>
            </a:r>
            <a:r>
              <a:rPr lang="en-US" sz="2600"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2600" dirty="0">
                <a:effectLst>
                  <a:outerShdw blurRad="38100" dist="38100" dir="2700000" algn="tl">
                    <a:srgbClr val="000000">
                      <a:alpha val="43137"/>
                    </a:srgbClr>
                  </a:outerShdw>
                </a:effectLst>
                <a:latin typeface="Times New Roman" pitchFamily="18" charset="0"/>
                <a:cs typeface="Times New Roman" pitchFamily="18" charset="0"/>
              </a:rPr>
              <a:t> </a:t>
            </a:r>
            <a:r>
              <a:rPr lang="en-US" sz="2600" dirty="0" err="1">
                <a:effectLst>
                  <a:outerShdw blurRad="38100" dist="38100" dir="2700000" algn="tl">
                    <a:srgbClr val="000000">
                      <a:alpha val="43137"/>
                    </a:srgbClr>
                  </a:outerShdw>
                </a:effectLst>
                <a:latin typeface="Times New Roman" pitchFamily="18" charset="0"/>
                <a:cs typeface="Times New Roman" pitchFamily="18" charset="0"/>
              </a:rPr>
              <a:t>về</a:t>
            </a:r>
            <a:r>
              <a:rPr lang="en-US" sz="2600" dirty="0">
                <a:effectLst>
                  <a:outerShdw blurRad="38100" dist="38100" dir="2700000" algn="tl">
                    <a:srgbClr val="000000">
                      <a:alpha val="43137"/>
                    </a:srgbClr>
                  </a:outerShdw>
                </a:effectLst>
                <a:latin typeface="Times New Roman" pitchFamily="18" charset="0"/>
                <a:cs typeface="Times New Roman" pitchFamily="18" charset="0"/>
              </a:rPr>
              <a:t> </a:t>
            </a:r>
            <a:r>
              <a:rPr lang="en-US" sz="2600" dirty="0" err="1">
                <a:effectLst>
                  <a:outerShdw blurRad="38100" dist="38100" dir="2700000" algn="tl">
                    <a:srgbClr val="000000">
                      <a:alpha val="43137"/>
                    </a:srgbClr>
                  </a:outerShdw>
                </a:effectLst>
                <a:latin typeface="Times New Roman" pitchFamily="18" charset="0"/>
                <a:cs typeface="Times New Roman" pitchFamily="18" charset="0"/>
              </a:rPr>
              <a:t>nghệ</a:t>
            </a:r>
            <a:r>
              <a:rPr lang="en-US" sz="2600" dirty="0">
                <a:effectLst>
                  <a:outerShdw blurRad="38100" dist="38100" dir="2700000" algn="tl">
                    <a:srgbClr val="000000">
                      <a:alpha val="43137"/>
                    </a:srgbClr>
                  </a:outerShdw>
                </a:effectLst>
                <a:latin typeface="Times New Roman" pitchFamily="18" charset="0"/>
                <a:cs typeface="Times New Roman" pitchFamily="18" charset="0"/>
              </a:rPr>
              <a:t> </a:t>
            </a:r>
            <a:r>
              <a:rPr lang="en-US" sz="2600" dirty="0" err="1">
                <a:effectLst>
                  <a:outerShdw blurRad="38100" dist="38100" dir="2700000" algn="tl">
                    <a:srgbClr val="000000">
                      <a:alpha val="43137"/>
                    </a:srgbClr>
                  </a:outerShdw>
                </a:effectLst>
                <a:latin typeface="Times New Roman" pitchFamily="18" charset="0"/>
                <a:cs typeface="Times New Roman" pitchFamily="18" charset="0"/>
              </a:rPr>
              <a:t>thuật</a:t>
            </a:r>
            <a:r>
              <a:rPr lang="en-US" sz="2600" dirty="0">
                <a:effectLst>
                  <a:outerShdw blurRad="38100" dist="38100" dir="2700000" algn="tl">
                    <a:srgbClr val="000000">
                      <a:alpha val="43137"/>
                    </a:srgbClr>
                  </a:outerShdw>
                </a:effectLst>
                <a:latin typeface="Times New Roman" pitchFamily="18" charset="0"/>
                <a:cs typeface="Times New Roman" pitchFamily="18" charset="0"/>
              </a:rPr>
              <a:t> </a:t>
            </a:r>
            <a:r>
              <a:rPr lang="en-US" sz="2600"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2600" dirty="0">
                <a:effectLst>
                  <a:outerShdw blurRad="38100" dist="38100" dir="2700000" algn="tl">
                    <a:srgbClr val="000000">
                      <a:alpha val="43137"/>
                    </a:srgbClr>
                  </a:outerShdw>
                </a:effectLst>
                <a:latin typeface="Times New Roman" pitchFamily="18" charset="0"/>
                <a:cs typeface="Times New Roman" pitchFamily="18" charset="0"/>
              </a:rPr>
              <a:t> </a:t>
            </a:r>
            <a:r>
              <a:rPr lang="en-US" sz="2600" dirty="0" err="1">
                <a:effectLst>
                  <a:outerShdw blurRad="38100" dist="38100" dir="2700000" algn="tl">
                    <a:srgbClr val="000000">
                      <a:alpha val="43137"/>
                    </a:srgbClr>
                  </a:outerShdw>
                </a:effectLst>
                <a:latin typeface="Times New Roman" pitchFamily="18" charset="0"/>
                <a:cs typeface="Times New Roman" pitchFamily="18" charset="0"/>
              </a:rPr>
              <a:t>truyện</a:t>
            </a:r>
            <a:r>
              <a:rPr lang="en-US" sz="2600"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1" name="Rectangle 10"/>
          <p:cNvSpPr/>
          <p:nvPr/>
        </p:nvSpPr>
        <p:spPr>
          <a:xfrm>
            <a:off x="-1" y="3431738"/>
            <a:ext cx="9143999" cy="1292662"/>
          </a:xfrm>
          <a:prstGeom prst="rect">
            <a:avLst/>
          </a:prstGeom>
        </p:spPr>
        <p:txBody>
          <a:bodyPr wrap="square">
            <a:spAutoFit/>
          </a:bodyPr>
          <a:lstStyle/>
          <a:p>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Những</a:t>
            </a:r>
            <a:r>
              <a:rPr lang="en-US" sz="2600" dirty="0" smtClean="0">
                <a:latin typeface="Times New Roman" pitchFamily="18" charset="0"/>
                <a:cs typeface="Times New Roman" pitchFamily="18" charset="0"/>
              </a:rPr>
              <a:t> </a:t>
            </a:r>
            <a:r>
              <a:rPr lang="en-US" sz="2600" dirty="0" err="1">
                <a:latin typeface="Times New Roman" pitchFamily="18" charset="0"/>
                <a:cs typeface="Times New Roman" pitchFamily="18" charset="0"/>
              </a:rPr>
              <a:t>yếu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ảo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được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xen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những</a:t>
            </a:r>
            <a:r>
              <a:rPr lang="en-US" sz="2600" dirty="0">
                <a:latin typeface="Times New Roman" pitchFamily="18" charset="0"/>
                <a:cs typeface="Times New Roman" pitchFamily="18" charset="0"/>
              </a:rPr>
              <a:t> chi </a:t>
            </a:r>
            <a:r>
              <a:rPr lang="en-US" sz="2600" dirty="0" err="1">
                <a:latin typeface="Times New Roman" pitchFamily="18" charset="0"/>
                <a:cs typeface="Times New Roman" pitchFamily="18" charset="0"/>
              </a:rPr>
              <a:t>tiết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thực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thế</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ảo</a:t>
            </a:r>
            <a:r>
              <a:rPr lang="en-US" sz="2600" dirty="0">
                <a:latin typeface="Times New Roman" pitchFamily="18" charset="0"/>
                <a:cs typeface="Times New Roman" pitchFamily="18" charset="0"/>
              </a:rPr>
              <a:t> lung </a:t>
            </a:r>
            <a:r>
              <a:rPr lang="en-US" sz="2600" dirty="0" err="1">
                <a:latin typeface="Times New Roman" pitchFamily="18" charset="0"/>
                <a:cs typeface="Times New Roman" pitchFamily="18" charset="0"/>
              </a:rPr>
              <a:t>linh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hồ</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truyện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trở</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nên</a:t>
            </a:r>
            <a:r>
              <a:rPr lang="en-US" sz="2600" dirty="0">
                <a:latin typeface="Times New Roman" pitchFamily="18" charset="0"/>
                <a:cs typeface="Times New Roman" pitchFamily="18" charset="0"/>
              </a:rPr>
              <a:t> </a:t>
            </a:r>
            <a:r>
              <a:rPr lang="pt-BR" sz="2600" dirty="0">
                <a:latin typeface="Times New Roman" pitchFamily="18" charset="0"/>
                <a:cs typeface="Times New Roman" pitchFamily="18" charset="0"/>
              </a:rPr>
              <a:t>gần gũi  với đời thực, khiến người đọc tin cậy, không thấy ngỡ ngàng. </a:t>
            </a:r>
            <a:endParaRPr lang="en-US" sz="2600" dirty="0">
              <a:latin typeface="Times New Roman" pitchFamily="18" charset="0"/>
              <a:cs typeface="Times New Roman" pitchFamily="18" charset="0"/>
            </a:endParaRPr>
          </a:p>
        </p:txBody>
      </p:sp>
      <p:sp>
        <p:nvSpPr>
          <p:cNvPr id="12" name="Rectangle 11"/>
          <p:cNvSpPr/>
          <p:nvPr/>
        </p:nvSpPr>
        <p:spPr>
          <a:xfrm>
            <a:off x="0" y="4727138"/>
            <a:ext cx="9144000" cy="1292662"/>
          </a:xfrm>
          <a:prstGeom prst="rect">
            <a:avLst/>
          </a:prstGeom>
        </p:spPr>
        <p:txBody>
          <a:bodyPr wrap="square">
            <a:spAutoFit/>
          </a:bodyPr>
          <a:lstStyle/>
          <a:p>
            <a:r>
              <a:rPr lang="pt-BR" sz="2600" dirty="0" smtClean="0">
                <a:latin typeface="Times New Roman" pitchFamily="18" charset="0"/>
                <a:cs typeface="Times New Roman" pitchFamily="18" charset="0"/>
              </a:rPr>
              <a:t>- Xây </a:t>
            </a:r>
            <a:r>
              <a:rPr lang="pt-BR" sz="2600" dirty="0">
                <a:latin typeface="Times New Roman" pitchFamily="18" charset="0"/>
                <a:cs typeface="Times New Roman" pitchFamily="18" charset="0"/>
              </a:rPr>
              <a:t>dựng nhân vật có cá tính: Trương sinh ghen tuông;Vũ Nương thủy chung, hiền thục, hiếu thảo; </a:t>
            </a:r>
            <a:r>
              <a:rPr lang="pt-BR" sz="2600" dirty="0" smtClean="0">
                <a:latin typeface="Times New Roman" pitchFamily="18" charset="0"/>
                <a:cs typeface="Times New Roman" pitchFamily="18" charset="0"/>
              </a:rPr>
              <a:t>mẹ </a:t>
            </a:r>
            <a:r>
              <a:rPr lang="pt-BR" sz="2600" dirty="0">
                <a:latin typeface="Times New Roman" pitchFamily="18" charset="0"/>
                <a:cs typeface="Times New Roman" pitchFamily="18" charset="0"/>
              </a:rPr>
              <a:t>Trương sinh từng trải, nhân hậu; bé Đản ngây thơ, hồn nhiên.</a:t>
            </a:r>
            <a:endParaRPr lang="en-US" sz="2600" dirty="0">
              <a:latin typeface="Times New Roman" pitchFamily="18" charset="0"/>
              <a:cs typeface="Times New Roman" pitchFamily="18" charset="0"/>
            </a:endParaRPr>
          </a:p>
        </p:txBody>
      </p:sp>
      <p:sp>
        <p:nvSpPr>
          <p:cNvPr id="13" name="Rectangle 12"/>
          <p:cNvSpPr/>
          <p:nvPr/>
        </p:nvSpPr>
        <p:spPr>
          <a:xfrm>
            <a:off x="0" y="5965448"/>
            <a:ext cx="9143999" cy="892552"/>
          </a:xfrm>
          <a:prstGeom prst="rect">
            <a:avLst/>
          </a:prstGeom>
        </p:spPr>
        <p:txBody>
          <a:bodyPr wrap="square">
            <a:spAutoFit/>
          </a:bodyPr>
          <a:lstStyle/>
          <a:p>
            <a:r>
              <a:rPr lang="en-US" sz="2600" b="1" dirty="0" smtClean="0"/>
              <a:t>- </a:t>
            </a:r>
            <a:r>
              <a:rPr lang="en-US" sz="2600" dirty="0" err="1" smtClean="0">
                <a:latin typeface="Times New Roman" pitchFamily="18" charset="0"/>
                <a:cs typeface="Times New Roman" pitchFamily="18" charset="0"/>
              </a:rPr>
              <a:t>Truyện</a:t>
            </a:r>
            <a:r>
              <a:rPr lang="en-US" sz="2600" dirty="0" smtClean="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áng</a:t>
            </a:r>
            <a:r>
              <a:rPr lang="en-US"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văn</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hay </a:t>
            </a:r>
            <a:r>
              <a:rPr lang="en-US" sz="2600" dirty="0" err="1" smtClean="0">
                <a:latin typeface="Times New Roman" pitchFamily="18" charset="0"/>
                <a:cs typeface="Times New Roman" pitchFamily="18" charset="0"/>
              </a:rPr>
              <a:t>thành</a:t>
            </a:r>
            <a:r>
              <a:rPr lang="en-US" sz="2600" dirty="0" smtClean="0">
                <a:latin typeface="Times New Roman" pitchFamily="18" charset="0"/>
                <a:cs typeface="Times New Roman" pitchFamily="18" charset="0"/>
              </a:rPr>
              <a:t> </a:t>
            </a:r>
            <a:r>
              <a:rPr lang="en-US" sz="2600" dirty="0" err="1">
                <a:latin typeface="Times New Roman" pitchFamily="18" charset="0"/>
                <a:cs typeface="Times New Roman" pitchFamily="18" charset="0"/>
              </a:rPr>
              <a:t>công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về</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nghệ</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thuật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dựng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truyện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dựng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tính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việc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sử</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dụng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yếu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ảo</a:t>
            </a:r>
            <a:r>
              <a:rPr lang="en-US" sz="2600" dirty="0">
                <a:latin typeface="Times New Roman" pitchFamily="18" charset="0"/>
                <a:cs typeface="Times New Roman" pitchFamily="18" charset="0"/>
              </a:rPr>
              <a:t> …</a:t>
            </a:r>
          </a:p>
        </p:txBody>
      </p:sp>
    </p:spTree>
    <p:extLst>
      <p:ext uri="{BB962C8B-B14F-4D97-AF65-F5344CB8AC3E}">
        <p14:creationId xmlns:p14="http://schemas.microsoft.com/office/powerpoint/2010/main" val="200259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8" descr="tpnx04">
            <a:extLst>
              <a:ext uri="{FF2B5EF4-FFF2-40B4-BE49-F238E27FC236}">
                <a16:creationId xmlns:a16="http://schemas.microsoft.com/office/drawing/2014/main" xmlns="" id="{50352378-1A43-4F06-BCEE-0D1F8493BC38}"/>
              </a:ext>
            </a:extLst>
          </p:cNvPr>
          <p:cNvPicPr>
            <a:picLocks noChangeAspect="1" noChangeArrowheads="1"/>
          </p:cNvPicPr>
          <p:nvPr/>
        </p:nvPicPr>
        <p:blipFill rotWithShape="1">
          <a:blip r:embed="rId2" cstate="print"/>
          <a:srcRect l="250" r="17681" b="1"/>
          <a:stretch/>
        </p:blipFill>
        <p:spPr bwMode="auto">
          <a:xfrm>
            <a:off x="304800" y="76200"/>
            <a:ext cx="8534399" cy="6553200"/>
          </a:xfrm>
          <a:prstGeom prst="rect">
            <a:avLst/>
          </a:prstGeom>
          <a:noFill/>
          <a:ln w="9525">
            <a:noFill/>
            <a:miter lim="800000"/>
            <a:headEnd/>
            <a:tailEnd/>
          </a:ln>
        </p:spPr>
      </p:pic>
    </p:spTree>
    <p:extLst>
      <p:ext uri="{BB962C8B-B14F-4D97-AF65-F5344CB8AC3E}">
        <p14:creationId xmlns:p14="http://schemas.microsoft.com/office/powerpoint/2010/main" val="3357172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720F997-8EEA-469F-B7ED-259D3130B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91200"/>
          </a:xfrm>
          <a:prstGeom prst="rect">
            <a:avLst/>
          </a:prstGeom>
        </p:spPr>
      </p:pic>
      <p:sp>
        <p:nvSpPr>
          <p:cNvPr id="4" name="TextBox 3">
            <a:extLst>
              <a:ext uri="{FF2B5EF4-FFF2-40B4-BE49-F238E27FC236}">
                <a16:creationId xmlns:a16="http://schemas.microsoft.com/office/drawing/2014/main" xmlns="" id="{1EEF2548-6F36-42A2-AF33-6C5CD35617FD}"/>
              </a:ext>
            </a:extLst>
          </p:cNvPr>
          <p:cNvSpPr txBox="1"/>
          <p:nvPr/>
        </p:nvSpPr>
        <p:spPr>
          <a:xfrm>
            <a:off x="762000" y="5943600"/>
            <a:ext cx="7772400" cy="830997"/>
          </a:xfrm>
          <a:prstGeom prst="rect">
            <a:avLst/>
          </a:prstGeom>
          <a:noFill/>
        </p:spPr>
        <p:txBody>
          <a:bodyPr wrap="square" rtlCol="0">
            <a:spAutoFit/>
          </a:bodyPr>
          <a:lstStyle/>
          <a:p>
            <a:pPr algn="ctr"/>
            <a:r>
              <a:rPr lang="vi-VN" sz="2400" b="1">
                <a:latin typeface="Times New Roman" panose="02020603050405020304" pitchFamily="18" charset="0"/>
                <a:cs typeface="Times New Roman" panose="02020603050405020304" pitchFamily="18" charset="0"/>
              </a:rPr>
              <a:t>Vũ Nương là một người mẹ hiền, yêu thương, chăm sóc con thơ làm tròn trách nhiệm khi chồng đi vắng.</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1178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2632" r="2632" b="2148"/>
          <a:stretch>
            <a:fillRect/>
          </a:stretch>
        </p:blipFill>
        <p:spPr bwMode="auto">
          <a:xfrm>
            <a:off x="772679" y="152400"/>
            <a:ext cx="7543799" cy="5867400"/>
          </a:xfrm>
          <a:prstGeom prst="rect">
            <a:avLst/>
          </a:prstGeom>
          <a:noFill/>
          <a:ln w="9525">
            <a:noFill/>
            <a:miter lim="800000"/>
            <a:headEnd/>
            <a:tailEnd/>
          </a:ln>
        </p:spPr>
      </p:pic>
      <p:sp>
        <p:nvSpPr>
          <p:cNvPr id="2056" name="TextBox 2"/>
          <p:cNvSpPr txBox="1">
            <a:spLocks noChangeArrowheads="1"/>
          </p:cNvSpPr>
          <p:nvPr/>
        </p:nvSpPr>
        <p:spPr bwMode="auto">
          <a:xfrm>
            <a:off x="301767" y="6151417"/>
            <a:ext cx="8485622" cy="461665"/>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2400" b="1" dirty="0" err="1" smtClean="0">
                <a:latin typeface="Times New Roman" pitchFamily="18" charset="0"/>
                <a:cs typeface="Times New Roman" pitchFamily="18" charset="0"/>
              </a:rPr>
              <a:t>Vũ</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Nương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chỉ</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bóng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vách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cha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con</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48004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xmlns="" id="{0DDC17A5-ABA8-4B07-AD90-5A72E7784576}"/>
              </a:ext>
            </a:extLst>
          </p:cNvPr>
          <p:cNvSpPr>
            <a:spLocks noChangeArrowheads="1"/>
          </p:cNvSpPr>
          <p:nvPr/>
        </p:nvSpPr>
        <p:spPr bwMode="auto">
          <a:xfrm>
            <a:off x="4824684" y="976313"/>
            <a:ext cx="4298252" cy="5921921"/>
          </a:xfrm>
          <a:prstGeom prst="rect">
            <a:avLst/>
          </a:prstGeom>
          <a:solidFill>
            <a:srgbClr val="CCFFCC"/>
          </a:solidFill>
          <a:ln w="952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latin typeface="Times New Roman" panose="02020603050405020304" pitchFamily="18" charset="0"/>
              <a:cs typeface="Times New Roman" panose="02020603050405020304" pitchFamily="18" charset="0"/>
            </a:endParaRPr>
          </a:p>
        </p:txBody>
      </p:sp>
      <p:sp>
        <p:nvSpPr>
          <p:cNvPr id="13316" name="Rectangle 4">
            <a:extLst>
              <a:ext uri="{FF2B5EF4-FFF2-40B4-BE49-F238E27FC236}">
                <a16:creationId xmlns:a16="http://schemas.microsoft.com/office/drawing/2014/main" xmlns="" id="{A2EBB851-C121-4452-A848-EEFF955EF4EF}"/>
              </a:ext>
            </a:extLst>
          </p:cNvPr>
          <p:cNvSpPr>
            <a:spLocks noChangeArrowheads="1"/>
          </p:cNvSpPr>
          <p:nvPr/>
        </p:nvSpPr>
        <p:spPr bwMode="auto">
          <a:xfrm>
            <a:off x="0" y="1066800"/>
            <a:ext cx="3657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100" b="1">
              <a:solidFill>
                <a:srgbClr val="006600"/>
              </a:solidFill>
              <a:latin typeface="Times New Roman" panose="02020603050405020304" pitchFamily="18" charset="0"/>
              <a:cs typeface="Times New Roman" panose="02020603050405020304" pitchFamily="18" charset="0"/>
            </a:endParaRPr>
          </a:p>
          <a:p>
            <a:pPr eaLnBrk="1" hangingPunct="1"/>
            <a:endParaRPr lang="en-US" altLang="en-US" sz="2100" b="1">
              <a:solidFill>
                <a:srgbClr val="006600"/>
              </a:solidFill>
              <a:latin typeface="Times New Roman" panose="02020603050405020304" pitchFamily="18" charset="0"/>
              <a:cs typeface="Times New Roman" panose="02020603050405020304" pitchFamily="18" charset="0"/>
            </a:endParaRPr>
          </a:p>
        </p:txBody>
      </p:sp>
      <p:sp>
        <p:nvSpPr>
          <p:cNvPr id="13317" name="Rectangle 5">
            <a:extLst>
              <a:ext uri="{FF2B5EF4-FFF2-40B4-BE49-F238E27FC236}">
                <a16:creationId xmlns:a16="http://schemas.microsoft.com/office/drawing/2014/main" xmlns="" id="{F771ED9A-FD8B-4D54-B99F-799F96C345CB}"/>
              </a:ext>
            </a:extLst>
          </p:cNvPr>
          <p:cNvSpPr>
            <a:spLocks noChangeArrowheads="1"/>
          </p:cNvSpPr>
          <p:nvPr/>
        </p:nvSpPr>
        <p:spPr bwMode="auto">
          <a:xfrm>
            <a:off x="4267200" y="2133600"/>
            <a:ext cx="4876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a:solidFill>
                  <a:srgbClr val="FFFF00"/>
                </a:solidFill>
              </a:rPr>
              <a:t>    </a:t>
            </a:r>
            <a:endParaRPr lang="en-US" altLang="en-US" sz="3200" b="1">
              <a:solidFill>
                <a:schemeClr val="bg1"/>
              </a:solidFill>
            </a:endParaRPr>
          </a:p>
          <a:p>
            <a:pPr algn="just" eaLnBrk="1" hangingPunct="1">
              <a:spcBef>
                <a:spcPct val="20000"/>
              </a:spcBef>
            </a:pPr>
            <a:r>
              <a:rPr lang="en-US" altLang="en-US" sz="3200" b="1">
                <a:solidFill>
                  <a:srgbClr val="000099"/>
                </a:solidFill>
              </a:rPr>
              <a:t>      </a:t>
            </a:r>
          </a:p>
        </p:txBody>
      </p:sp>
      <p:sp>
        <p:nvSpPr>
          <p:cNvPr id="13319" name="WordArt 7">
            <a:extLst>
              <a:ext uri="{FF2B5EF4-FFF2-40B4-BE49-F238E27FC236}">
                <a16:creationId xmlns:a16="http://schemas.microsoft.com/office/drawing/2014/main" xmlns="" id="{A0257ADE-DF21-4BBB-8981-F0B9E0F11479}"/>
              </a:ext>
            </a:extLst>
          </p:cNvPr>
          <p:cNvSpPr>
            <a:spLocks noChangeArrowheads="1" noChangeShapeType="1" noTextEdit="1"/>
          </p:cNvSpPr>
          <p:nvPr/>
        </p:nvSpPr>
        <p:spPr bwMode="auto">
          <a:xfrm>
            <a:off x="3048000" y="0"/>
            <a:ext cx="3276600" cy="7620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3320" name="Text Box 8">
            <a:extLst>
              <a:ext uri="{FF2B5EF4-FFF2-40B4-BE49-F238E27FC236}">
                <a16:creationId xmlns:a16="http://schemas.microsoft.com/office/drawing/2014/main" xmlns="" id="{4A51D258-69D0-45DD-AD8E-710314378019}"/>
              </a:ext>
            </a:extLst>
          </p:cNvPr>
          <p:cNvSpPr txBox="1">
            <a:spLocks noChangeArrowheads="1"/>
          </p:cNvSpPr>
          <p:nvPr/>
        </p:nvSpPr>
        <p:spPr bwMode="auto">
          <a:xfrm>
            <a:off x="6858000" y="381000"/>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latin typeface="Times New Roman" panose="02020603050405020304" pitchFamily="18" charset="0"/>
                <a:cs typeface="Times New Roman" panose="02020603050405020304" pitchFamily="18" charset="0"/>
              </a:rPr>
              <a:t>Nguyễn Dữ</a:t>
            </a:r>
          </a:p>
        </p:txBody>
      </p:sp>
      <p:sp>
        <p:nvSpPr>
          <p:cNvPr id="5" name="TextBox 4">
            <a:extLst>
              <a:ext uri="{FF2B5EF4-FFF2-40B4-BE49-F238E27FC236}">
                <a16:creationId xmlns:a16="http://schemas.microsoft.com/office/drawing/2014/main" xmlns="" id="{B53C69B5-BA15-4EED-B284-3FB36B7877C3}"/>
              </a:ext>
            </a:extLst>
          </p:cNvPr>
          <p:cNvSpPr txBox="1"/>
          <p:nvPr/>
        </p:nvSpPr>
        <p:spPr>
          <a:xfrm>
            <a:off x="111822" y="4342142"/>
            <a:ext cx="4722016" cy="707886"/>
          </a:xfrm>
          <a:prstGeom prst="rect">
            <a:avLst/>
          </a:prstGeom>
          <a:noFill/>
        </p:spPr>
        <p:txBody>
          <a:bodyPr wrap="square" rtlCol="0">
            <a:spAutoFit/>
          </a:bodyPr>
          <a:lstStyle/>
          <a:p>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b="1">
              <a:latin typeface="Times New Roman" panose="02020603050405020304" pitchFamily="18" charset="0"/>
              <a:cs typeface="Times New Roman" panose="02020603050405020304" pitchFamily="18" charset="0"/>
            </a:endParaRPr>
          </a:p>
        </p:txBody>
      </p:sp>
      <p:pic>
        <p:nvPicPr>
          <p:cNvPr id="22" name="Picture 24" descr="tpnx06">
            <a:extLst>
              <a:ext uri="{FF2B5EF4-FFF2-40B4-BE49-F238E27FC236}">
                <a16:creationId xmlns:a16="http://schemas.microsoft.com/office/drawing/2014/main" xmlns="" id="{ABB818FC-DC82-4E77-96C2-B171B64120B4}"/>
              </a:ext>
            </a:extLst>
          </p:cNvPr>
          <p:cNvPicPr>
            <a:picLocks noChangeAspect="1" noChangeArrowheads="1"/>
          </p:cNvPicPr>
          <p:nvPr/>
        </p:nvPicPr>
        <p:blipFill>
          <a:blip r:embed="rId2" cstate="print"/>
          <a:srcRect/>
          <a:stretch>
            <a:fillRect/>
          </a:stretch>
        </p:blipFill>
        <p:spPr bwMode="auto">
          <a:xfrm>
            <a:off x="381000" y="990600"/>
            <a:ext cx="8708557" cy="5867400"/>
          </a:xfrm>
          <a:prstGeom prst="rect">
            <a:avLst/>
          </a:prstGeom>
          <a:noFill/>
          <a:ln w="9525">
            <a:noFill/>
            <a:miter lim="800000"/>
            <a:headEnd/>
            <a:tailEnd/>
          </a:ln>
        </p:spPr>
      </p:pic>
    </p:spTree>
    <p:extLst>
      <p:ext uri="{BB962C8B-B14F-4D97-AF65-F5344CB8AC3E}">
        <p14:creationId xmlns:p14="http://schemas.microsoft.com/office/powerpoint/2010/main" val="352092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8" descr="tpnx06">
            <a:extLst>
              <a:ext uri="{FF2B5EF4-FFF2-40B4-BE49-F238E27FC236}">
                <a16:creationId xmlns:a16="http://schemas.microsoft.com/office/drawing/2014/main" xmlns="" id="{6EC83888-27C2-4B55-9BA4-A5B929552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
            <a:ext cx="7848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66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9BE95B4-31B7-4240-AAF6-546852FDC07B}"/>
              </a:ext>
            </a:extLst>
          </p:cNvPr>
          <p:cNvSpPr txBox="1"/>
          <p:nvPr/>
        </p:nvSpPr>
        <p:spPr>
          <a:xfrm>
            <a:off x="0" y="1905000"/>
            <a:ext cx="1752600"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VĂN HỌC TRUNG  ĐẠI  </a:t>
            </a:r>
          </a:p>
          <a:p>
            <a:pPr algn="ctr">
              <a:defRPr/>
            </a:pPr>
            <a:r>
              <a:rPr lang="en-US" sz="2800" b="1" dirty="0">
                <a:solidFill>
                  <a:srgbClr val="FF0000"/>
                </a:solidFill>
                <a:latin typeface="Times New Roman" panose="02020603050405020304" pitchFamily="18" charset="0"/>
                <a:cs typeface="Times New Roman" panose="02020603050405020304" pitchFamily="18" charset="0"/>
              </a:rPr>
              <a:t>(TK X – NỬA CUỐI TK XIX</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1C3ECA7-F08B-4EB3-91C2-63C012F5ED27}"/>
              </a:ext>
            </a:extLst>
          </p:cNvPr>
          <p:cNvSpPr txBox="1"/>
          <p:nvPr/>
        </p:nvSpPr>
        <p:spPr>
          <a:xfrm>
            <a:off x="2438400" y="1066800"/>
            <a:ext cx="10668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n-US" sz="2800" dirty="0" err="1">
                <a:solidFill>
                  <a:srgbClr val="000000"/>
                </a:solidFill>
                <a:latin typeface="Times New Roman" panose="02020603050405020304" pitchFamily="18" charset="0"/>
                <a:cs typeface="Times New Roman" panose="02020603050405020304" pitchFamily="18" charset="0"/>
              </a:rPr>
              <a:t>Lớp</a:t>
            </a:r>
            <a:r>
              <a:rPr lang="en-US" sz="2800" dirty="0">
                <a:solidFill>
                  <a:srgbClr val="000000"/>
                </a:solidFill>
                <a:latin typeface="Times New Roman" panose="02020603050405020304" pitchFamily="18" charset="0"/>
                <a:cs typeface="Times New Roman" panose="02020603050405020304" pitchFamily="18" charset="0"/>
              </a:rPr>
              <a:t> 6</a:t>
            </a:r>
            <a:endParaRPr lang="vi-VN" sz="2800" dirty="0">
              <a:solidFill>
                <a:srgbClr val="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3E762FB4-45AE-4FAE-AD83-278C0159ABC6}"/>
              </a:ext>
            </a:extLst>
          </p:cNvPr>
          <p:cNvSpPr txBox="1"/>
          <p:nvPr/>
        </p:nvSpPr>
        <p:spPr>
          <a:xfrm>
            <a:off x="2362200" y="2590800"/>
            <a:ext cx="10668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n-US" sz="2800">
                <a:solidFill>
                  <a:srgbClr val="000000"/>
                </a:solidFill>
                <a:latin typeface="Times New Roman" panose="02020603050405020304" pitchFamily="18" charset="0"/>
                <a:cs typeface="Times New Roman" panose="02020603050405020304" pitchFamily="18" charset="0"/>
              </a:rPr>
              <a:t>Lớp 7</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3996F67-9020-46EF-935E-0F043421D473}"/>
              </a:ext>
            </a:extLst>
          </p:cNvPr>
          <p:cNvSpPr txBox="1"/>
          <p:nvPr/>
        </p:nvSpPr>
        <p:spPr>
          <a:xfrm>
            <a:off x="2438400" y="5410200"/>
            <a:ext cx="105894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n-US" sz="2800">
                <a:solidFill>
                  <a:srgbClr val="000000"/>
                </a:solidFill>
                <a:latin typeface="Times New Roman" panose="02020603050405020304" pitchFamily="18" charset="0"/>
                <a:cs typeface="Times New Roman" panose="02020603050405020304" pitchFamily="18" charset="0"/>
              </a:rPr>
              <a:t>Lớp 9</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8306BD2F-6C0D-43F8-970D-DA67B042E3B8}"/>
              </a:ext>
            </a:extLst>
          </p:cNvPr>
          <p:cNvSpPr txBox="1"/>
          <p:nvPr/>
        </p:nvSpPr>
        <p:spPr>
          <a:xfrm>
            <a:off x="2438400" y="3962400"/>
            <a:ext cx="1143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n-US" sz="2800">
                <a:solidFill>
                  <a:srgbClr val="000000"/>
                </a:solidFill>
                <a:latin typeface="Times New Roman" panose="02020603050405020304" pitchFamily="18" charset="0"/>
                <a:cs typeface="Times New Roman" panose="02020603050405020304" pitchFamily="18" charset="0"/>
              </a:rPr>
              <a:t>Lớp 8</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4637B91-7157-4E49-991C-E279AFD9E110}"/>
              </a:ext>
            </a:extLst>
          </p:cNvPr>
          <p:cNvSpPr txBox="1"/>
          <p:nvPr/>
        </p:nvSpPr>
        <p:spPr>
          <a:xfrm>
            <a:off x="4114800" y="1066800"/>
            <a:ext cx="12192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lang="en-US" sz="2800">
                <a:solidFill>
                  <a:srgbClr val="000000"/>
                </a:solidFill>
                <a:latin typeface="Times New Roman" panose="02020603050405020304" pitchFamily="18" charset="0"/>
                <a:cs typeface="Times New Roman" panose="02020603050405020304" pitchFamily="18" charset="0"/>
              </a:rPr>
              <a:t>Truyện</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24841A98-CFB4-403F-A140-3930F00898FD}"/>
              </a:ext>
            </a:extLst>
          </p:cNvPr>
          <p:cNvSpPr txBox="1"/>
          <p:nvPr/>
        </p:nvSpPr>
        <p:spPr>
          <a:xfrm>
            <a:off x="4114800" y="3962400"/>
            <a:ext cx="1447800" cy="95410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2800">
                <a:solidFill>
                  <a:srgbClr val="000000"/>
                </a:solidFill>
                <a:latin typeface="Times New Roman" panose="02020603050405020304" pitchFamily="18" charset="0"/>
                <a:cs typeface="Times New Roman" panose="02020603050405020304" pitchFamily="18" charset="0"/>
              </a:rPr>
              <a:t>Nghị luận</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C2E49864-493C-4BB2-84CB-CD7020FB05A4}"/>
              </a:ext>
            </a:extLst>
          </p:cNvPr>
          <p:cNvSpPr txBox="1"/>
          <p:nvPr/>
        </p:nvSpPr>
        <p:spPr>
          <a:xfrm>
            <a:off x="4191000" y="2590800"/>
            <a:ext cx="1219200" cy="52322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2800">
                <a:solidFill>
                  <a:srgbClr val="000000"/>
                </a:solidFill>
                <a:latin typeface="Times New Roman" panose="02020603050405020304" pitchFamily="18" charset="0"/>
                <a:cs typeface="Times New Roman" panose="02020603050405020304" pitchFamily="18" charset="0"/>
              </a:rPr>
              <a:t>Thơ</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61B802D8-B0B0-4879-8740-10AF63CB2732}"/>
              </a:ext>
            </a:extLst>
          </p:cNvPr>
          <p:cNvSpPr txBox="1"/>
          <p:nvPr/>
        </p:nvSpPr>
        <p:spPr>
          <a:xfrm>
            <a:off x="4038600" y="5410200"/>
            <a:ext cx="1524000" cy="52322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2800" b="1">
                <a:solidFill>
                  <a:srgbClr val="FF0000"/>
                </a:solidFill>
                <a:latin typeface="Times New Roman" panose="02020603050405020304" pitchFamily="18" charset="0"/>
                <a:cs typeface="Times New Roman" panose="02020603050405020304" pitchFamily="18" charset="0"/>
              </a:rPr>
              <a:t>?</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E4A3031F-CF00-456D-B0F8-F2C26AA0AF4C}"/>
              </a:ext>
            </a:extLst>
          </p:cNvPr>
          <p:cNvSpPr txBox="1"/>
          <p:nvPr/>
        </p:nvSpPr>
        <p:spPr>
          <a:xfrm>
            <a:off x="6096000" y="753"/>
            <a:ext cx="30480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800">
                <a:solidFill>
                  <a:srgbClr val="000000"/>
                </a:solidFill>
                <a:latin typeface="Times New Roman" panose="02020603050405020304" pitchFamily="18" charset="0"/>
                <a:cs typeface="Times New Roman" panose="02020603050405020304" pitchFamily="18" charset="0"/>
              </a:rPr>
              <a:t>Con hổ có nghĩa</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CBC17417-A584-40FC-8282-A84EE9876055}"/>
              </a:ext>
            </a:extLst>
          </p:cNvPr>
          <p:cNvSpPr txBox="1"/>
          <p:nvPr/>
        </p:nvSpPr>
        <p:spPr>
          <a:xfrm>
            <a:off x="6096000" y="685800"/>
            <a:ext cx="30480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800" dirty="0" err="1">
                <a:solidFill>
                  <a:srgbClr val="000000"/>
                </a:solidFill>
                <a:latin typeface="Times New Roman" panose="02020603050405020304" pitchFamily="18" charset="0"/>
                <a:cs typeface="Times New Roman" panose="02020603050405020304" pitchFamily="18" charset="0"/>
              </a:rPr>
              <a:t>Thầy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thuốc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giỏi</a:t>
            </a:r>
            <a:r>
              <a:rPr lang="en-US" sz="2800" dirty="0">
                <a:solidFill>
                  <a:srgbClr val="000000"/>
                </a:solidFill>
                <a:latin typeface="Times New Roman" panose="02020603050405020304" pitchFamily="18" charset="0"/>
                <a:cs typeface="Times New Roman" panose="02020603050405020304" pitchFamily="18" charset="0"/>
              </a:rPr>
              <a:t>….</a:t>
            </a:r>
            <a:endParaRPr lang="vi-VN" sz="2800" dirty="0">
              <a:solidFill>
                <a:srgbClr val="0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BF3E816C-8CC7-4801-8C5E-0C849B00BC4F}"/>
              </a:ext>
            </a:extLst>
          </p:cNvPr>
          <p:cNvSpPr txBox="1"/>
          <p:nvPr/>
        </p:nvSpPr>
        <p:spPr>
          <a:xfrm>
            <a:off x="6096000" y="1295400"/>
            <a:ext cx="30480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800">
                <a:solidFill>
                  <a:srgbClr val="000000"/>
                </a:solidFill>
                <a:latin typeface="Times New Roman" panose="02020603050405020304" pitchFamily="18" charset="0"/>
                <a:cs typeface="Times New Roman" panose="02020603050405020304" pitchFamily="18" charset="0"/>
              </a:rPr>
              <a:t>Nam quốc ....</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71F12D50-8C00-4943-AEAB-23C74FEDC279}"/>
              </a:ext>
            </a:extLst>
          </p:cNvPr>
          <p:cNvSpPr txBox="1"/>
          <p:nvPr/>
        </p:nvSpPr>
        <p:spPr>
          <a:xfrm>
            <a:off x="6096000" y="1905000"/>
            <a:ext cx="30480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800">
                <a:solidFill>
                  <a:srgbClr val="000000"/>
                </a:solidFill>
                <a:latin typeface="Times New Roman" panose="02020603050405020304" pitchFamily="18" charset="0"/>
                <a:cs typeface="Times New Roman" panose="02020603050405020304" pitchFamily="18" charset="0"/>
              </a:rPr>
              <a:t>Qua đèo Ngang</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2016D3A2-CA36-45C5-9614-F542F60DE258}"/>
              </a:ext>
            </a:extLst>
          </p:cNvPr>
          <p:cNvSpPr txBox="1"/>
          <p:nvPr/>
        </p:nvSpPr>
        <p:spPr>
          <a:xfrm>
            <a:off x="6096000" y="2514600"/>
            <a:ext cx="30480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800" dirty="0" err="1">
                <a:solidFill>
                  <a:srgbClr val="000000"/>
                </a:solidFill>
                <a:latin typeface="Times New Roman" panose="02020603050405020304" pitchFamily="18" charset="0"/>
                <a:cs typeface="Times New Roman" panose="02020603050405020304" pitchFamily="18" charset="0"/>
              </a:rPr>
              <a:t>Bánh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trôi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nước</a:t>
            </a:r>
            <a:r>
              <a:rPr lang="en-US" sz="2800" dirty="0">
                <a:solidFill>
                  <a:srgbClr val="000000"/>
                </a:solidFill>
                <a:latin typeface="Times New Roman" panose="02020603050405020304" pitchFamily="18" charset="0"/>
                <a:cs typeface="Times New Roman" panose="02020603050405020304" pitchFamily="18" charset="0"/>
              </a:rPr>
              <a:t>….</a:t>
            </a:r>
            <a:endParaRPr lang="vi-VN" sz="2800" dirty="0">
              <a:solidFill>
                <a:srgbClr val="00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960EE575-B335-442A-A76D-075F06F65FEA}"/>
              </a:ext>
            </a:extLst>
          </p:cNvPr>
          <p:cNvSpPr txBox="1"/>
          <p:nvPr/>
        </p:nvSpPr>
        <p:spPr>
          <a:xfrm>
            <a:off x="6096000" y="3048000"/>
            <a:ext cx="30480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800">
                <a:solidFill>
                  <a:srgbClr val="000000"/>
                </a:solidFill>
                <a:latin typeface="Times New Roman" panose="02020603050405020304" pitchFamily="18" charset="0"/>
                <a:cs typeface="Times New Roman" panose="02020603050405020304" pitchFamily="18" charset="0"/>
              </a:rPr>
              <a:t>….</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B058D8F4-7CEC-4A2C-B8A0-90C05413F0F0}"/>
              </a:ext>
            </a:extLst>
          </p:cNvPr>
          <p:cNvSpPr txBox="1"/>
          <p:nvPr/>
        </p:nvSpPr>
        <p:spPr>
          <a:xfrm>
            <a:off x="6096000" y="3581400"/>
            <a:ext cx="30480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800">
                <a:solidFill>
                  <a:srgbClr val="000000"/>
                </a:solidFill>
                <a:latin typeface="Times New Roman" panose="02020603050405020304" pitchFamily="18" charset="0"/>
                <a:cs typeface="Times New Roman" panose="02020603050405020304" pitchFamily="18" charset="0"/>
              </a:rPr>
              <a:t>Hịch tướng sĩ</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4390B4AD-ECCA-4B86-ABC4-DDB68082094C}"/>
              </a:ext>
            </a:extLst>
          </p:cNvPr>
          <p:cNvSpPr txBox="1"/>
          <p:nvPr/>
        </p:nvSpPr>
        <p:spPr>
          <a:xfrm>
            <a:off x="6096000" y="4171890"/>
            <a:ext cx="30480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800">
                <a:solidFill>
                  <a:srgbClr val="000000"/>
                </a:solidFill>
                <a:latin typeface="Times New Roman" panose="02020603050405020304" pitchFamily="18" charset="0"/>
                <a:cs typeface="Times New Roman" panose="02020603050405020304" pitchFamily="18" charset="0"/>
              </a:rPr>
              <a:t>Nước Đại Việt ta</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CC9E940E-FAEB-4299-8BFB-FE32544B1EAD}"/>
              </a:ext>
            </a:extLst>
          </p:cNvPr>
          <p:cNvSpPr txBox="1"/>
          <p:nvPr/>
        </p:nvSpPr>
        <p:spPr>
          <a:xfrm>
            <a:off x="6096000" y="4658380"/>
            <a:ext cx="30480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800">
                <a:solidFill>
                  <a:srgbClr val="000000"/>
                </a:solidFill>
                <a:latin typeface="Times New Roman" panose="02020603050405020304" pitchFamily="18" charset="0"/>
                <a:cs typeface="Times New Roman" panose="02020603050405020304" pitchFamily="18" charset="0"/>
              </a:rPr>
              <a:t>Chiếu dời đô</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FCF1BB87-CD7D-4B6E-AA4A-C97A8366EF87}"/>
              </a:ext>
            </a:extLst>
          </p:cNvPr>
          <p:cNvSpPr txBox="1"/>
          <p:nvPr/>
        </p:nvSpPr>
        <p:spPr>
          <a:xfrm>
            <a:off x="6096000" y="5267980"/>
            <a:ext cx="30480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800">
                <a:solidFill>
                  <a:srgbClr val="000000"/>
                </a:solidFill>
                <a:latin typeface="Times New Roman" panose="02020603050405020304" pitchFamily="18" charset="0"/>
                <a:cs typeface="Times New Roman" panose="02020603050405020304" pitchFamily="18" charset="0"/>
              </a:rPr>
              <a:t>Bàn luận về …</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EB09F52D-3EB5-4314-A3D1-F0C6B32EA56A}"/>
              </a:ext>
            </a:extLst>
          </p:cNvPr>
          <p:cNvSpPr txBox="1"/>
          <p:nvPr/>
        </p:nvSpPr>
        <p:spPr>
          <a:xfrm>
            <a:off x="6096000" y="6396335"/>
            <a:ext cx="304800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400" b="1">
                <a:solidFill>
                  <a:srgbClr val="FF0000"/>
                </a:solidFill>
                <a:latin typeface="Times New Roman" panose="02020603050405020304" pitchFamily="18" charset="0"/>
                <a:cs typeface="Times New Roman" panose="02020603050405020304" pitchFamily="18" charset="0"/>
              </a:rPr>
              <a:t>?</a:t>
            </a:r>
            <a:endParaRPr lang="vi-VN" sz="2400" b="1">
              <a:solidFill>
                <a:srgbClr val="FF0000"/>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xmlns="" id="{AF0499CA-51C2-4BC9-9E84-F5537FE6B853}"/>
              </a:ext>
            </a:extLst>
          </p:cNvPr>
          <p:cNvCxnSpPr>
            <a:stCxn id="3" idx="1"/>
            <a:endCxn id="2" idx="3"/>
          </p:cNvCxnSpPr>
          <p:nvPr/>
        </p:nvCxnSpPr>
        <p:spPr>
          <a:xfrm flipH="1">
            <a:off x="1752600" y="1328410"/>
            <a:ext cx="685800" cy="23463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2C8752EA-67C3-4DD2-AB48-D8D882CD8A9B}"/>
              </a:ext>
            </a:extLst>
          </p:cNvPr>
          <p:cNvCxnSpPr>
            <a:stCxn id="4" idx="1"/>
            <a:endCxn id="2" idx="3"/>
          </p:cNvCxnSpPr>
          <p:nvPr/>
        </p:nvCxnSpPr>
        <p:spPr>
          <a:xfrm flipH="1">
            <a:off x="1752600" y="2852410"/>
            <a:ext cx="609600" cy="8223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17EAC302-77D2-488B-BBB1-D832AA3DF032}"/>
              </a:ext>
            </a:extLst>
          </p:cNvPr>
          <p:cNvCxnSpPr>
            <a:stCxn id="2" idx="3"/>
            <a:endCxn id="6" idx="1"/>
          </p:cNvCxnSpPr>
          <p:nvPr/>
        </p:nvCxnSpPr>
        <p:spPr>
          <a:xfrm>
            <a:off x="1752600" y="3674715"/>
            <a:ext cx="685800" cy="549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2AA98B7C-5490-4DE4-97D3-62DFE4BDAD43}"/>
              </a:ext>
            </a:extLst>
          </p:cNvPr>
          <p:cNvCxnSpPr>
            <a:stCxn id="2" idx="3"/>
            <a:endCxn id="5" idx="1"/>
          </p:cNvCxnSpPr>
          <p:nvPr/>
        </p:nvCxnSpPr>
        <p:spPr>
          <a:xfrm>
            <a:off x="1752600" y="3674715"/>
            <a:ext cx="685800" cy="1997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EDC9910E-6DE1-41A8-8A09-51981B11D3E6}"/>
              </a:ext>
            </a:extLst>
          </p:cNvPr>
          <p:cNvCxnSpPr>
            <a:stCxn id="3" idx="3"/>
            <a:endCxn id="7" idx="1"/>
          </p:cNvCxnSpPr>
          <p:nvPr/>
        </p:nvCxnSpPr>
        <p:spPr>
          <a:xfrm>
            <a:off x="3505200" y="132841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CC67DBCF-1C3E-4BC7-A05F-1C289EAC2657}"/>
              </a:ext>
            </a:extLst>
          </p:cNvPr>
          <p:cNvCxnSpPr>
            <a:stCxn id="4" idx="3"/>
            <a:endCxn id="9" idx="1"/>
          </p:cNvCxnSpPr>
          <p:nvPr/>
        </p:nvCxnSpPr>
        <p:spPr>
          <a:xfrm>
            <a:off x="3429000" y="285241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57260BA6-9AAB-4238-BFD7-5E9DD4B30F37}"/>
              </a:ext>
            </a:extLst>
          </p:cNvPr>
          <p:cNvCxnSpPr>
            <a:stCxn id="6" idx="3"/>
            <a:endCxn id="8" idx="1"/>
          </p:cNvCxnSpPr>
          <p:nvPr/>
        </p:nvCxnSpPr>
        <p:spPr>
          <a:xfrm>
            <a:off x="3581400" y="4224010"/>
            <a:ext cx="533400" cy="215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BF21B2E9-8458-4504-A7D6-BFE704E3567B}"/>
              </a:ext>
            </a:extLst>
          </p:cNvPr>
          <p:cNvCxnSpPr>
            <a:stCxn id="5" idx="3"/>
            <a:endCxn id="10" idx="1"/>
          </p:cNvCxnSpPr>
          <p:nvPr/>
        </p:nvCxnSpPr>
        <p:spPr>
          <a:xfrm>
            <a:off x="3497344" y="5671810"/>
            <a:ext cx="541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70216BA3-C5C4-4185-B585-DF49E8660CAE}"/>
              </a:ext>
            </a:extLst>
          </p:cNvPr>
          <p:cNvCxnSpPr>
            <a:stCxn id="7" idx="3"/>
            <a:endCxn id="11" idx="1"/>
          </p:cNvCxnSpPr>
          <p:nvPr/>
        </p:nvCxnSpPr>
        <p:spPr>
          <a:xfrm flipV="1">
            <a:off x="5334000" y="262363"/>
            <a:ext cx="762000" cy="1066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9C34B40D-1D1C-4E75-96EB-0B1450B8C6EF}"/>
              </a:ext>
            </a:extLst>
          </p:cNvPr>
          <p:cNvCxnSpPr>
            <a:stCxn id="7" idx="3"/>
            <a:endCxn id="12" idx="1"/>
          </p:cNvCxnSpPr>
          <p:nvPr/>
        </p:nvCxnSpPr>
        <p:spPr>
          <a:xfrm flipV="1">
            <a:off x="5334000" y="947410"/>
            <a:ext cx="762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500D2A0F-1C4C-4799-BD66-FC2E20F0A10F}"/>
              </a:ext>
            </a:extLst>
          </p:cNvPr>
          <p:cNvCxnSpPr>
            <a:stCxn id="9" idx="3"/>
          </p:cNvCxnSpPr>
          <p:nvPr/>
        </p:nvCxnSpPr>
        <p:spPr>
          <a:xfrm flipV="1">
            <a:off x="5410200" y="1905000"/>
            <a:ext cx="609600" cy="947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D310E16C-9375-4742-9363-183B70E2ACD2}"/>
              </a:ext>
            </a:extLst>
          </p:cNvPr>
          <p:cNvCxnSpPr>
            <a:stCxn id="9" idx="3"/>
          </p:cNvCxnSpPr>
          <p:nvPr/>
        </p:nvCxnSpPr>
        <p:spPr>
          <a:xfrm flipV="1">
            <a:off x="5410200" y="2362200"/>
            <a:ext cx="609600" cy="490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57DED8DD-7DCA-4399-AF09-7ED31A4A3814}"/>
              </a:ext>
            </a:extLst>
          </p:cNvPr>
          <p:cNvCxnSpPr>
            <a:stCxn id="9" idx="3"/>
            <a:endCxn id="16" idx="1"/>
          </p:cNvCxnSpPr>
          <p:nvPr/>
        </p:nvCxnSpPr>
        <p:spPr>
          <a:xfrm flipV="1">
            <a:off x="5410200" y="2776210"/>
            <a:ext cx="685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00D7CD2-667C-4226-8875-02A3C58EE462}"/>
              </a:ext>
            </a:extLst>
          </p:cNvPr>
          <p:cNvCxnSpPr>
            <a:stCxn id="9" idx="3"/>
            <a:endCxn id="17" idx="1"/>
          </p:cNvCxnSpPr>
          <p:nvPr/>
        </p:nvCxnSpPr>
        <p:spPr>
          <a:xfrm>
            <a:off x="5410200" y="2852410"/>
            <a:ext cx="6858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A9BDCBF4-1483-4961-A396-312ABF101739}"/>
              </a:ext>
            </a:extLst>
          </p:cNvPr>
          <p:cNvCxnSpPr>
            <a:endCxn id="18" idx="1"/>
          </p:cNvCxnSpPr>
          <p:nvPr/>
        </p:nvCxnSpPr>
        <p:spPr>
          <a:xfrm flipV="1">
            <a:off x="5562600" y="3843010"/>
            <a:ext cx="533400" cy="151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3A8BDB6-DB6B-48D7-8230-A50CD12BBBA4}"/>
              </a:ext>
            </a:extLst>
          </p:cNvPr>
          <p:cNvCxnSpPr/>
          <p:nvPr/>
        </p:nvCxnSpPr>
        <p:spPr>
          <a:xfrm>
            <a:off x="5562600" y="4070350"/>
            <a:ext cx="457200" cy="196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85E095C5-EF48-4519-A055-579936558479}"/>
              </a:ext>
            </a:extLst>
          </p:cNvPr>
          <p:cNvCxnSpPr>
            <a:endCxn id="20" idx="1"/>
          </p:cNvCxnSpPr>
          <p:nvPr/>
        </p:nvCxnSpPr>
        <p:spPr>
          <a:xfrm>
            <a:off x="5562600" y="4156730"/>
            <a:ext cx="533400" cy="76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4DF15D2C-44F0-4C2A-97ED-DAAE7A5837F3}"/>
              </a:ext>
            </a:extLst>
          </p:cNvPr>
          <p:cNvCxnSpPr>
            <a:endCxn id="21" idx="1"/>
          </p:cNvCxnSpPr>
          <p:nvPr/>
        </p:nvCxnSpPr>
        <p:spPr>
          <a:xfrm>
            <a:off x="5562600" y="4309130"/>
            <a:ext cx="533400" cy="1220460"/>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xmlns="" id="{B44EE56E-4A34-46EA-9068-8A164DDB7907}"/>
              </a:ext>
            </a:extLst>
          </p:cNvPr>
          <p:cNvSpPr txBox="1"/>
          <p:nvPr/>
        </p:nvSpPr>
        <p:spPr>
          <a:xfrm>
            <a:off x="6096000" y="5862935"/>
            <a:ext cx="304800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400" b="1">
                <a:solidFill>
                  <a:srgbClr val="FF0000"/>
                </a:solidFill>
                <a:latin typeface="Times New Roman" panose="02020603050405020304" pitchFamily="18" charset="0"/>
                <a:cs typeface="Times New Roman" panose="02020603050405020304" pitchFamily="18" charset="0"/>
              </a:rPr>
              <a:t>?</a:t>
            </a:r>
            <a:endParaRPr lang="vi-VN" sz="2400" b="1">
              <a:solidFill>
                <a:srgbClr val="FF0000"/>
              </a:solidFill>
              <a:latin typeface="Times New Roman" panose="02020603050405020304" pitchFamily="18"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xmlns="" id="{5274CBC2-C430-44FE-AD77-9E061FF63A47}"/>
              </a:ext>
            </a:extLst>
          </p:cNvPr>
          <p:cNvCxnSpPr>
            <a:stCxn id="10" idx="3"/>
            <a:endCxn id="66" idx="1"/>
          </p:cNvCxnSpPr>
          <p:nvPr/>
        </p:nvCxnSpPr>
        <p:spPr>
          <a:xfrm>
            <a:off x="5562600" y="5671810"/>
            <a:ext cx="533400" cy="421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98A4084B-F8F6-47AC-9D24-3DE476B9F1BC}"/>
              </a:ext>
            </a:extLst>
          </p:cNvPr>
          <p:cNvCxnSpPr>
            <a:stCxn id="10" idx="3"/>
          </p:cNvCxnSpPr>
          <p:nvPr/>
        </p:nvCxnSpPr>
        <p:spPr>
          <a:xfrm>
            <a:off x="5562600" y="5671810"/>
            <a:ext cx="457200" cy="42419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amond(in)">
                                      <p:cBhvr>
                                        <p:cTn id="7" dur="2000"/>
                                        <p:tgtEl>
                                          <p:spTgt spid="2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par>
                                <p:cTn id="11" presetID="8"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diamond(in)">
                                      <p:cBhvr>
                                        <p:cTn id="13" dur="2000"/>
                                        <p:tgtEl>
                                          <p:spTgt spid="3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par>
                                <p:cTn id="17" presetID="8" presetClass="entr" presetSubtype="16"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diamond(in)">
                                      <p:cBhvr>
                                        <p:cTn id="19" dur="2000"/>
                                        <p:tgtEl>
                                          <p:spTgt spid="44"/>
                                        </p:tgtEl>
                                      </p:cBhvr>
                                    </p:animEffect>
                                  </p:childTnLst>
                                </p:cTn>
                              </p:par>
                              <p:par>
                                <p:cTn id="20" presetID="8" presetClass="entr" presetSubtype="16"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diamond(in)">
                                      <p:cBhvr>
                                        <p:cTn id="22" dur="2000"/>
                                        <p:tgtEl>
                                          <p:spTgt spid="46"/>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amond(in)">
                                      <p:cBhvr>
                                        <p:cTn id="25" dur="2000"/>
                                        <p:tgtEl>
                                          <p:spTgt spid="11"/>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in)">
                                      <p:cBhvr>
                                        <p:cTn id="28" dur="2000"/>
                                        <p:tgtEl>
                                          <p:spTgt spid="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diamond(in)">
                                      <p:cBhvr>
                                        <p:cTn id="33" dur="2000"/>
                                        <p:tgtEl>
                                          <p:spTgt spid="26"/>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diamond(in)">
                                      <p:cBhvr>
                                        <p:cTn id="36" dur="2000"/>
                                        <p:tgtEl>
                                          <p:spTgt spid="4"/>
                                        </p:tgtEl>
                                      </p:cBhvr>
                                    </p:animEffect>
                                  </p:childTnLst>
                                </p:cTn>
                              </p:par>
                              <p:par>
                                <p:cTn id="37" presetID="8"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diamond(in)">
                                      <p:cBhvr>
                                        <p:cTn id="39" dur="2000"/>
                                        <p:tgtEl>
                                          <p:spTgt spid="34"/>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amond(in)">
                                      <p:cBhvr>
                                        <p:cTn id="42" dur="2000"/>
                                        <p:tgtEl>
                                          <p:spTgt spid="9"/>
                                        </p:tgtEl>
                                      </p:cBhvr>
                                    </p:animEffect>
                                  </p:childTnLst>
                                </p:cTn>
                              </p:par>
                              <p:par>
                                <p:cTn id="43" presetID="8" presetClass="entr" presetSubtype="16"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diamond(in)">
                                      <p:cBhvr>
                                        <p:cTn id="45" dur="2000"/>
                                        <p:tgtEl>
                                          <p:spTgt spid="48"/>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amond(in)">
                                      <p:cBhvr>
                                        <p:cTn id="48" dur="2000"/>
                                        <p:tgtEl>
                                          <p:spTgt spid="13"/>
                                        </p:tgtEl>
                                      </p:cBhvr>
                                    </p:animEffect>
                                  </p:childTnLst>
                                </p:cTn>
                              </p:par>
                              <p:par>
                                <p:cTn id="49" presetID="8" presetClass="entr" presetSubtype="16"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diamond(in)">
                                      <p:cBhvr>
                                        <p:cTn id="51" dur="2000"/>
                                        <p:tgtEl>
                                          <p:spTgt spid="50"/>
                                        </p:tgtEl>
                                      </p:cBhvr>
                                    </p:animEffect>
                                  </p:childTnLst>
                                </p:cTn>
                              </p:par>
                              <p:par>
                                <p:cTn id="52" presetID="8"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diamond(in)">
                                      <p:cBhvr>
                                        <p:cTn id="54" dur="2000"/>
                                        <p:tgtEl>
                                          <p:spTgt spid="15"/>
                                        </p:tgtEl>
                                      </p:cBhvr>
                                    </p:animEffect>
                                  </p:childTnLst>
                                </p:cTn>
                              </p:par>
                              <p:par>
                                <p:cTn id="55" presetID="8" presetClass="entr" presetSubtype="16"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diamond(in)">
                                      <p:cBhvr>
                                        <p:cTn id="57" dur="2000"/>
                                        <p:tgtEl>
                                          <p:spTgt spid="52"/>
                                        </p:tgtEl>
                                      </p:cBhvr>
                                    </p:animEffect>
                                  </p:childTnLst>
                                </p:cTn>
                              </p:par>
                              <p:par>
                                <p:cTn id="58" presetID="8" presetClass="entr" presetSubtype="16"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diamond(in)">
                                      <p:cBhvr>
                                        <p:cTn id="60" dur="2000"/>
                                        <p:tgtEl>
                                          <p:spTgt spid="16"/>
                                        </p:tgtEl>
                                      </p:cBhvr>
                                    </p:animEffect>
                                  </p:childTnLst>
                                </p:cTn>
                              </p:par>
                              <p:par>
                                <p:cTn id="61" presetID="8" presetClass="entr" presetSubtype="16"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diamond(in)">
                                      <p:cBhvr>
                                        <p:cTn id="63" dur="2000"/>
                                        <p:tgtEl>
                                          <p:spTgt spid="54"/>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diamond(in)">
                                      <p:cBhvr>
                                        <p:cTn id="66" dur="2000"/>
                                        <p:tgtEl>
                                          <p:spTgt spid="1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ntr" presetSubtype="16"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diamond(in)">
                                      <p:cBhvr>
                                        <p:cTn id="71" dur="2000"/>
                                        <p:tgtEl>
                                          <p:spTgt spid="28"/>
                                        </p:tgtEl>
                                      </p:cBhvr>
                                    </p:animEffect>
                                  </p:childTnLst>
                                </p:cTn>
                              </p:par>
                              <p:par>
                                <p:cTn id="72" presetID="8" presetClass="entr" presetSubtype="16" fill="hold" grpId="0"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diamond(in)">
                                      <p:cBhvr>
                                        <p:cTn id="74" dur="2000"/>
                                        <p:tgtEl>
                                          <p:spTgt spid="6"/>
                                        </p:tgtEl>
                                      </p:cBhvr>
                                    </p:animEffect>
                                  </p:childTnLst>
                                </p:cTn>
                              </p:par>
                              <p:par>
                                <p:cTn id="75" presetID="8" presetClass="entr" presetSubtype="16"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diamond(in)">
                                      <p:cBhvr>
                                        <p:cTn id="77" dur="2000"/>
                                        <p:tgtEl>
                                          <p:spTgt spid="36"/>
                                        </p:tgtEl>
                                      </p:cBhvr>
                                    </p:animEffect>
                                  </p:childTnLst>
                                </p:cTn>
                              </p:par>
                              <p:par>
                                <p:cTn id="78" presetID="8" presetClass="entr" presetSubtype="16"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diamond(in)">
                                      <p:cBhvr>
                                        <p:cTn id="80" dur="2000"/>
                                        <p:tgtEl>
                                          <p:spTgt spid="8"/>
                                        </p:tgtEl>
                                      </p:cBhvr>
                                    </p:animEffect>
                                  </p:childTnLst>
                                </p:cTn>
                              </p:par>
                              <p:par>
                                <p:cTn id="81" presetID="8" presetClass="entr" presetSubtype="16" fill="hold"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diamond(in)">
                                      <p:cBhvr>
                                        <p:cTn id="83" dur="2000"/>
                                        <p:tgtEl>
                                          <p:spTgt spid="56"/>
                                        </p:tgtEl>
                                      </p:cBhvr>
                                    </p:animEffect>
                                  </p:childTnLst>
                                </p:cTn>
                              </p:par>
                              <p:par>
                                <p:cTn id="84" presetID="8" presetClass="entr" presetSubtype="16"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diamond(in)">
                                      <p:cBhvr>
                                        <p:cTn id="86" dur="2000"/>
                                        <p:tgtEl>
                                          <p:spTgt spid="18"/>
                                        </p:tgtEl>
                                      </p:cBhvr>
                                    </p:animEffect>
                                  </p:childTnLst>
                                </p:cTn>
                              </p:par>
                              <p:par>
                                <p:cTn id="87" presetID="8" presetClass="entr" presetSubtype="16" fill="hold" nodeType="with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diamond(in)">
                                      <p:cBhvr>
                                        <p:cTn id="89" dur="2000"/>
                                        <p:tgtEl>
                                          <p:spTgt spid="58"/>
                                        </p:tgtEl>
                                      </p:cBhvr>
                                    </p:animEffect>
                                  </p:childTnLst>
                                </p:cTn>
                              </p:par>
                              <p:par>
                                <p:cTn id="90" presetID="8" presetClass="entr" presetSubtype="16"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diamond(in)">
                                      <p:cBhvr>
                                        <p:cTn id="92" dur="2000"/>
                                        <p:tgtEl>
                                          <p:spTgt spid="19"/>
                                        </p:tgtEl>
                                      </p:cBhvr>
                                    </p:animEffect>
                                  </p:childTnLst>
                                </p:cTn>
                              </p:par>
                              <p:par>
                                <p:cTn id="93" presetID="8" presetClass="entr" presetSubtype="16" fill="hold"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diamond(in)">
                                      <p:cBhvr>
                                        <p:cTn id="95" dur="2000"/>
                                        <p:tgtEl>
                                          <p:spTgt spid="60"/>
                                        </p:tgtEl>
                                      </p:cBhvr>
                                    </p:animEffect>
                                  </p:childTnLst>
                                </p:cTn>
                              </p:par>
                              <p:par>
                                <p:cTn id="96" presetID="8" presetClass="entr" presetSubtype="16"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diamond(in)">
                                      <p:cBhvr>
                                        <p:cTn id="98" dur="2000"/>
                                        <p:tgtEl>
                                          <p:spTgt spid="20"/>
                                        </p:tgtEl>
                                      </p:cBhvr>
                                    </p:animEffect>
                                  </p:childTnLst>
                                </p:cTn>
                              </p:par>
                              <p:par>
                                <p:cTn id="99" presetID="8" presetClass="entr" presetSubtype="16" fill="hold" nodeType="withEffect">
                                  <p:stCondLst>
                                    <p:cond delay="0"/>
                                  </p:stCondLst>
                                  <p:childTnLst>
                                    <p:set>
                                      <p:cBhvr>
                                        <p:cTn id="100" dur="1" fill="hold">
                                          <p:stCondLst>
                                            <p:cond delay="0"/>
                                          </p:stCondLst>
                                        </p:cTn>
                                        <p:tgtEl>
                                          <p:spTgt spid="62"/>
                                        </p:tgtEl>
                                        <p:attrNameLst>
                                          <p:attrName>style.visibility</p:attrName>
                                        </p:attrNameLst>
                                      </p:cBhvr>
                                      <p:to>
                                        <p:strVal val="visible"/>
                                      </p:to>
                                    </p:set>
                                    <p:animEffect transition="in" filter="diamond(in)">
                                      <p:cBhvr>
                                        <p:cTn id="101" dur="2000"/>
                                        <p:tgtEl>
                                          <p:spTgt spid="62"/>
                                        </p:tgtEl>
                                      </p:cBhvr>
                                    </p:animEffect>
                                  </p:childTnLst>
                                </p:cTn>
                              </p:par>
                              <p:par>
                                <p:cTn id="102" presetID="8" presetClass="entr" presetSubtype="16"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diamond(in)">
                                      <p:cBhvr>
                                        <p:cTn id="104" dur="2000"/>
                                        <p:tgtEl>
                                          <p:spTgt spid="2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8" presetClass="entr" presetSubtype="16" fill="hold" nodeType="click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diamond(in)">
                                      <p:cBhvr>
                                        <p:cTn id="109" dur="2000"/>
                                        <p:tgtEl>
                                          <p:spTgt spid="30"/>
                                        </p:tgtEl>
                                      </p:cBhvr>
                                    </p:animEffect>
                                  </p:childTnLst>
                                </p:cTn>
                              </p:par>
                              <p:par>
                                <p:cTn id="110" presetID="8" presetClass="entr" presetSubtype="16" fill="hold" grpId="0" nodeType="withEffect">
                                  <p:stCondLst>
                                    <p:cond delay="0"/>
                                  </p:stCondLst>
                                  <p:childTnLst>
                                    <p:set>
                                      <p:cBhvr>
                                        <p:cTn id="111" dur="1" fill="hold">
                                          <p:stCondLst>
                                            <p:cond delay="0"/>
                                          </p:stCondLst>
                                        </p:cTn>
                                        <p:tgtEl>
                                          <p:spTgt spid="5"/>
                                        </p:tgtEl>
                                        <p:attrNameLst>
                                          <p:attrName>style.visibility</p:attrName>
                                        </p:attrNameLst>
                                      </p:cBhvr>
                                      <p:to>
                                        <p:strVal val="visible"/>
                                      </p:to>
                                    </p:set>
                                    <p:animEffect transition="in" filter="diamond(in)">
                                      <p:cBhvr>
                                        <p:cTn id="112" dur="2000"/>
                                        <p:tgtEl>
                                          <p:spTgt spid="5"/>
                                        </p:tgtEl>
                                      </p:cBhvr>
                                    </p:animEffect>
                                  </p:childTnLst>
                                </p:cTn>
                              </p:par>
                              <p:par>
                                <p:cTn id="113" presetID="8" presetClass="entr" presetSubtype="16" fill="hold" nodeType="with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diamond(in)">
                                      <p:cBhvr>
                                        <p:cTn id="115" dur="2000"/>
                                        <p:tgtEl>
                                          <p:spTgt spid="38"/>
                                        </p:tgtEl>
                                      </p:cBhvr>
                                    </p:animEffect>
                                  </p:childTnLst>
                                </p:cTn>
                              </p:par>
                              <p:par>
                                <p:cTn id="116" presetID="8" presetClass="entr" presetSubtype="16" fill="hold" grpId="0" nodeType="withEffect">
                                  <p:stCondLst>
                                    <p:cond delay="0"/>
                                  </p:stCondLst>
                                  <p:childTnLst>
                                    <p:set>
                                      <p:cBhvr>
                                        <p:cTn id="117" dur="1" fill="hold">
                                          <p:stCondLst>
                                            <p:cond delay="0"/>
                                          </p:stCondLst>
                                        </p:cTn>
                                        <p:tgtEl>
                                          <p:spTgt spid="10"/>
                                        </p:tgtEl>
                                        <p:attrNameLst>
                                          <p:attrName>style.visibility</p:attrName>
                                        </p:attrNameLst>
                                      </p:cBhvr>
                                      <p:to>
                                        <p:strVal val="visible"/>
                                      </p:to>
                                    </p:set>
                                    <p:animEffect transition="in" filter="diamond(in)">
                                      <p:cBhvr>
                                        <p:cTn id="118" dur="2000"/>
                                        <p:tgtEl>
                                          <p:spTgt spid="10"/>
                                        </p:tgtEl>
                                      </p:cBhvr>
                                    </p:animEffect>
                                  </p:childTnLst>
                                </p:cTn>
                              </p:par>
                              <p:par>
                                <p:cTn id="119" presetID="8" presetClass="entr" presetSubtype="16" fill="hold" nodeType="with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diamond(in)">
                                      <p:cBhvr>
                                        <p:cTn id="121" dur="2000"/>
                                        <p:tgtEl>
                                          <p:spTgt spid="68"/>
                                        </p:tgtEl>
                                      </p:cBhvr>
                                    </p:animEffect>
                                  </p:childTnLst>
                                </p:cTn>
                              </p:par>
                              <p:par>
                                <p:cTn id="122" presetID="8" presetClass="entr" presetSubtype="16" fill="hold" nodeType="with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diamond(in)">
                                      <p:cBhvr>
                                        <p:cTn id="124" dur="2000"/>
                                        <p:tgtEl>
                                          <p:spTgt spid="70"/>
                                        </p:tgtEl>
                                      </p:cBhvr>
                                    </p:animEffect>
                                  </p:childTnLst>
                                </p:cTn>
                              </p:par>
                              <p:par>
                                <p:cTn id="125" presetID="8" presetClass="entr" presetSubtype="16" fill="hold" grpId="0" nodeType="with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diamond(in)">
                                      <p:cBhvr>
                                        <p:cTn id="127" dur="2000"/>
                                        <p:tgtEl>
                                          <p:spTgt spid="66"/>
                                        </p:tgtEl>
                                      </p:cBhvr>
                                    </p:animEffect>
                                  </p:childTnLst>
                                </p:cTn>
                              </p:par>
                              <p:par>
                                <p:cTn id="128" presetID="8" presetClass="entr" presetSubtype="16" fill="hold" grpId="0" nodeType="with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diamond(in)">
                                      <p:cBhvr>
                                        <p:cTn id="13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a:extLst>
              <a:ext uri="{FF2B5EF4-FFF2-40B4-BE49-F238E27FC236}">
                <a16:creationId xmlns:a16="http://schemas.microsoft.com/office/drawing/2014/main" xmlns="" id="{FBA728A2-44EA-44AB-913E-B72AD0483772}"/>
              </a:ext>
            </a:extLst>
          </p:cNvPr>
          <p:cNvSpPr>
            <a:spLocks noChangeArrowheads="1"/>
          </p:cNvSpPr>
          <p:nvPr/>
        </p:nvSpPr>
        <p:spPr bwMode="auto">
          <a:xfrm>
            <a:off x="0" y="1066800"/>
            <a:ext cx="365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FFFF00"/>
                </a:solidFill>
                <a:latin typeface="Times New Roman" panose="02020603050405020304" pitchFamily="18" charset="0"/>
                <a:cs typeface="Times New Roman" panose="02020603050405020304" pitchFamily="18" charset="0"/>
              </a:rPr>
              <a:t>     </a:t>
            </a:r>
            <a:endParaRPr lang="en-US" altLang="en-US" sz="2000" b="1">
              <a:solidFill>
                <a:srgbClr val="006600"/>
              </a:solidFill>
              <a:latin typeface="Times New Roman" panose="02020603050405020304" pitchFamily="18" charset="0"/>
              <a:cs typeface="Times New Roman" panose="02020603050405020304" pitchFamily="18" charset="0"/>
            </a:endParaRPr>
          </a:p>
        </p:txBody>
      </p:sp>
      <p:sp>
        <p:nvSpPr>
          <p:cNvPr id="25606" name="WordArt 6">
            <a:extLst>
              <a:ext uri="{FF2B5EF4-FFF2-40B4-BE49-F238E27FC236}">
                <a16:creationId xmlns:a16="http://schemas.microsoft.com/office/drawing/2014/main" xmlns="" id="{462E00E8-1EDA-42A8-AB72-64D053D3CFBB}"/>
              </a:ext>
            </a:extLst>
          </p:cNvPr>
          <p:cNvSpPr>
            <a:spLocks noChangeArrowheads="1" noChangeShapeType="1" noTextEdit="1"/>
          </p:cNvSpPr>
          <p:nvPr/>
        </p:nvSpPr>
        <p:spPr bwMode="auto">
          <a:xfrm>
            <a:off x="3048000" y="76200"/>
            <a:ext cx="3276600" cy="685800"/>
          </a:xfrm>
          <a:prstGeom prst="rect">
            <a:avLst/>
          </a:prstGeom>
        </p:spPr>
        <p:txBody>
          <a:bodyPr wrap="none" fromWordArt="1">
            <a:prstTxWarp prst="textPlain">
              <a:avLst>
                <a:gd name="adj" fmla="val 50000"/>
              </a:avLst>
            </a:prstTxWarp>
          </a:bodyPr>
          <a:lstStyle/>
          <a:p>
            <a:pPr algn="ctr"/>
            <a:r>
              <a:rPr lang="vi-VN"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CHUYỆN NGƯỜI CON GÁI NAM XƯƠNG</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endParaRPr>
          </a:p>
        </p:txBody>
      </p:sp>
      <p:sp>
        <p:nvSpPr>
          <p:cNvPr id="25607" name="Text Box 7">
            <a:extLst>
              <a:ext uri="{FF2B5EF4-FFF2-40B4-BE49-F238E27FC236}">
                <a16:creationId xmlns:a16="http://schemas.microsoft.com/office/drawing/2014/main" xmlns="" id="{36BAEE25-5591-48D5-B480-AF8E8884F370}"/>
              </a:ext>
            </a:extLst>
          </p:cNvPr>
          <p:cNvSpPr txBox="1">
            <a:spLocks noChangeArrowheads="1"/>
          </p:cNvSpPr>
          <p:nvPr/>
        </p:nvSpPr>
        <p:spPr bwMode="auto">
          <a:xfrm>
            <a:off x="6857999" y="381000"/>
            <a:ext cx="20573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latin typeface="Times New Roman" panose="02020603050405020304" pitchFamily="18" charset="0"/>
                <a:cs typeface="Times New Roman" panose="02020603050405020304" pitchFamily="18" charset="0"/>
              </a:rPr>
              <a:t>Nguyễn Dữ</a:t>
            </a:r>
          </a:p>
        </p:txBody>
      </p:sp>
      <p:sp>
        <p:nvSpPr>
          <p:cNvPr id="25610" name="Text Box 11">
            <a:extLst>
              <a:ext uri="{FF2B5EF4-FFF2-40B4-BE49-F238E27FC236}">
                <a16:creationId xmlns:a16="http://schemas.microsoft.com/office/drawing/2014/main" xmlns="" id="{92DA2B26-0D3C-4C4D-8F2D-1E35B7445ACF}"/>
              </a:ext>
            </a:extLst>
          </p:cNvPr>
          <p:cNvSpPr txBox="1">
            <a:spLocks noChangeArrowheads="1"/>
          </p:cNvSpPr>
          <p:nvPr/>
        </p:nvSpPr>
        <p:spPr bwMode="auto">
          <a:xfrm>
            <a:off x="3962400" y="20574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 </a:t>
            </a:r>
            <a:endParaRPr lang="en-US" altLang="en-US">
              <a:solidFill>
                <a:schemeClr val="bg1"/>
              </a:solidFill>
            </a:endParaRPr>
          </a:p>
        </p:txBody>
      </p:sp>
      <p:pic>
        <p:nvPicPr>
          <p:cNvPr id="86049" name="Picture 33" descr="tpnx07">
            <a:extLst>
              <a:ext uri="{FF2B5EF4-FFF2-40B4-BE49-F238E27FC236}">
                <a16:creationId xmlns:a16="http://schemas.microsoft.com/office/drawing/2014/main" xmlns="" id="{A32071FD-6CC6-4C72-B168-808D3B471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28714"/>
            <a:ext cx="8153399" cy="565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6B0CAAD0-6258-4BCF-A491-D8BA58DE0BC8}"/>
              </a:ext>
            </a:extLst>
          </p:cNvPr>
          <p:cNvPicPr>
            <a:picLocks noChangeAspect="1" noChangeArrowheads="1"/>
          </p:cNvPicPr>
          <p:nvPr/>
        </p:nvPicPr>
        <p:blipFill>
          <a:blip r:embed="rId2" cstate="print"/>
          <a:srcRect/>
          <a:stretch>
            <a:fillRect/>
          </a:stretch>
        </p:blipFill>
        <p:spPr bwMode="auto">
          <a:xfrm>
            <a:off x="457200" y="533400"/>
            <a:ext cx="8229599" cy="5867400"/>
          </a:xfrm>
          <a:prstGeom prst="rect">
            <a:avLst/>
          </a:prstGeom>
          <a:noFill/>
          <a:ln w="9525">
            <a:noFill/>
            <a:miter lim="800000"/>
            <a:headEnd/>
            <a:tailEnd/>
          </a:ln>
        </p:spPr>
      </p:pic>
    </p:spTree>
    <p:extLst>
      <p:ext uri="{BB962C8B-B14F-4D97-AF65-F5344CB8AC3E}">
        <p14:creationId xmlns:p14="http://schemas.microsoft.com/office/powerpoint/2010/main" val="82042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16369" y="228600"/>
            <a:ext cx="8805958" cy="6460677"/>
          </a:xfrm>
          <a:prstGeom prst="rect">
            <a:avLst/>
          </a:prstGeom>
          <a:noFill/>
          <a:ln w="9525">
            <a:noFill/>
            <a:miter lim="800000"/>
            <a:headEnd/>
            <a:tailEnd/>
          </a:ln>
          <a:effectLst/>
        </p:spPr>
      </p:pic>
    </p:spTree>
    <p:extLst>
      <p:ext uri="{BB962C8B-B14F-4D97-AF65-F5344CB8AC3E}">
        <p14:creationId xmlns:p14="http://schemas.microsoft.com/office/powerpoint/2010/main" val="310048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8" descr="tpnx20">
            <a:extLst>
              <a:ext uri="{FF2B5EF4-FFF2-40B4-BE49-F238E27FC236}">
                <a16:creationId xmlns:a16="http://schemas.microsoft.com/office/drawing/2014/main" xmlns="" id="{1D41F909-FC37-479A-A7A4-EBCECA9C1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458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33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Text Box 4">
            <a:extLst>
              <a:ext uri="{FF2B5EF4-FFF2-40B4-BE49-F238E27FC236}">
                <a16:creationId xmlns:a16="http://schemas.microsoft.com/office/drawing/2014/main" xmlns="" id="{E50017BC-7A4F-41E7-8426-79D21663CF09}"/>
              </a:ext>
            </a:extLst>
          </p:cNvPr>
          <p:cNvSpPr txBox="1">
            <a:spLocks noChangeArrowheads="1"/>
          </p:cNvSpPr>
          <p:nvPr/>
        </p:nvSpPr>
        <p:spPr bwMode="auto">
          <a:xfrm>
            <a:off x="0" y="5903893"/>
            <a:ext cx="9220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dirty="0">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Đền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Vũ</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Điện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còn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gọi</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là</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Đền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Bà</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Vũ</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miếu</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vợ</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chàng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Trương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thuộc</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thôn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Vũ</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Điện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xã</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Chân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Lý</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huyện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Lý</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Nhân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Hà</a:t>
            </a:r>
            <a:r>
              <a:rPr lang="en-US" altLang="en-US" sz="2800" dirty="0">
                <a:solidFill>
                  <a:srgbClr val="3333FF"/>
                </a:solidFill>
                <a:latin typeface="Times New Roman" panose="02020603050405020304" pitchFamily="18" charset="0"/>
                <a:cs typeface="Times New Roman" panose="02020603050405020304" pitchFamily="18" charset="0"/>
              </a:rPr>
              <a:t> Nam. </a:t>
            </a:r>
          </a:p>
        </p:txBody>
      </p:sp>
      <p:pic>
        <p:nvPicPr>
          <p:cNvPr id="40969" name="Picture 9" descr="4415e87eea73f105f0a9c0f7c9ca8e51-1">
            <a:extLst>
              <a:ext uri="{FF2B5EF4-FFF2-40B4-BE49-F238E27FC236}">
                <a16:creationId xmlns:a16="http://schemas.microsoft.com/office/drawing/2014/main" xmlns="" id="{3480ECAC-3DF3-4A04-9D32-8B3F5B5D8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5250"/>
            <a:ext cx="8153400"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40969"/>
                                        </p:tgtEl>
                                        <p:attrNameLst>
                                          <p:attrName>style.visibility</p:attrName>
                                        </p:attrNameLst>
                                      </p:cBhvr>
                                      <p:to>
                                        <p:strVal val="visible"/>
                                      </p:to>
                                    </p:set>
                                    <p:anim calcmode="lin" valueType="num">
                                      <p:cBhvr>
                                        <p:cTn id="7" dur="500" fill="hold"/>
                                        <p:tgtEl>
                                          <p:spTgt spid="40969"/>
                                        </p:tgtEl>
                                        <p:attrNameLst>
                                          <p:attrName>ppt_w</p:attrName>
                                        </p:attrNameLst>
                                      </p:cBhvr>
                                      <p:tavLst>
                                        <p:tav tm="0">
                                          <p:val>
                                            <p:fltVal val="0"/>
                                          </p:val>
                                        </p:tav>
                                        <p:tav tm="100000">
                                          <p:val>
                                            <p:strVal val="#ppt_w"/>
                                          </p:val>
                                        </p:tav>
                                      </p:tavLst>
                                    </p:anim>
                                    <p:anim calcmode="lin" valueType="num">
                                      <p:cBhvr>
                                        <p:cTn id="8" dur="500" fill="hold"/>
                                        <p:tgtEl>
                                          <p:spTgt spid="40969"/>
                                        </p:tgtEl>
                                        <p:attrNameLst>
                                          <p:attrName>ppt_h</p:attrName>
                                        </p:attrNameLst>
                                      </p:cBhvr>
                                      <p:tavLst>
                                        <p:tav tm="0">
                                          <p:val>
                                            <p:fltVal val="0"/>
                                          </p:val>
                                        </p:tav>
                                        <p:tav tm="100000">
                                          <p:val>
                                            <p:strVal val="#ppt_h"/>
                                          </p:val>
                                        </p:tav>
                                      </p:tavLst>
                                    </p:anim>
                                    <p:animEffect transition="in" filter="fade">
                                      <p:cBhvr>
                                        <p:cTn id="9" dur="500"/>
                                        <p:tgtEl>
                                          <p:spTgt spid="4096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0967"/>
                                        </p:tgtEl>
                                        <p:attrNameLst>
                                          <p:attrName>style.visibility</p:attrName>
                                        </p:attrNameLst>
                                      </p:cBhvr>
                                      <p:to>
                                        <p:strVal val="visible"/>
                                      </p:to>
                                    </p:set>
                                    <p:anim calcmode="lin" valueType="num">
                                      <p:cBhvr>
                                        <p:cTn id="12" dur="500" fill="hold"/>
                                        <p:tgtEl>
                                          <p:spTgt spid="40967"/>
                                        </p:tgtEl>
                                        <p:attrNameLst>
                                          <p:attrName>ppt_w</p:attrName>
                                        </p:attrNameLst>
                                      </p:cBhvr>
                                      <p:tavLst>
                                        <p:tav tm="0">
                                          <p:val>
                                            <p:fltVal val="0"/>
                                          </p:val>
                                        </p:tav>
                                        <p:tav tm="100000">
                                          <p:val>
                                            <p:strVal val="#ppt_w"/>
                                          </p:val>
                                        </p:tav>
                                      </p:tavLst>
                                    </p:anim>
                                    <p:anim calcmode="lin" valueType="num">
                                      <p:cBhvr>
                                        <p:cTn id="13" dur="500" fill="hold"/>
                                        <p:tgtEl>
                                          <p:spTgt spid="40967"/>
                                        </p:tgtEl>
                                        <p:attrNameLst>
                                          <p:attrName>ppt_h</p:attrName>
                                        </p:attrNameLst>
                                      </p:cBhvr>
                                      <p:tavLst>
                                        <p:tav tm="0">
                                          <p:val>
                                            <p:fltVal val="0"/>
                                          </p:val>
                                        </p:tav>
                                        <p:tav tm="100000">
                                          <p:val>
                                            <p:strVal val="#ppt_h"/>
                                          </p:val>
                                        </p:tav>
                                      </p:tavLst>
                                    </p:anim>
                                    <p:animEffect transition="in" filter="fade">
                                      <p:cBhvr>
                                        <p:cTn id="14"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a:extLst>
              <a:ext uri="{FF2B5EF4-FFF2-40B4-BE49-F238E27FC236}">
                <a16:creationId xmlns:a16="http://schemas.microsoft.com/office/drawing/2014/main" xmlns="" id="{75A0655F-1360-435E-B5BB-5EAB80A46960}"/>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304800"/>
            <a:ext cx="8610600" cy="5822950"/>
          </a:xfrm>
          <a:noFill/>
          <a:ln w="38100">
            <a:solidFill>
              <a:srgbClr val="3333FF"/>
            </a:solidFill>
            <a:miter lim="800000"/>
            <a:headEnd/>
            <a:tailEnd/>
          </a:ln>
        </p:spPr>
      </p:pic>
      <p:sp>
        <p:nvSpPr>
          <p:cNvPr id="41990" name="Text Box 4">
            <a:extLst>
              <a:ext uri="{FF2B5EF4-FFF2-40B4-BE49-F238E27FC236}">
                <a16:creationId xmlns:a16="http://schemas.microsoft.com/office/drawing/2014/main" xmlns="" id="{6BE43357-6238-4D0C-9B1A-5A5C5CD15C9B}"/>
              </a:ext>
            </a:extLst>
          </p:cNvPr>
          <p:cNvSpPr txBox="1">
            <a:spLocks noChangeArrowheads="1"/>
          </p:cNvSpPr>
          <p:nvPr/>
        </p:nvSpPr>
        <p:spPr bwMode="auto">
          <a:xfrm>
            <a:off x="3657600" y="6262688"/>
            <a:ext cx="17427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Cổng đền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1987">
                                            <p:bg/>
                                          </p:spTgt>
                                        </p:tgtEl>
                                        <p:attrNameLst>
                                          <p:attrName>style.visibility</p:attrName>
                                        </p:attrNameLst>
                                      </p:cBhvr>
                                      <p:to>
                                        <p:strVal val="visible"/>
                                      </p:to>
                                    </p:set>
                                    <p:anim calcmode="lin" valueType="num">
                                      <p:cBhvr>
                                        <p:cTn id="7" dur="500" fill="hold"/>
                                        <p:tgtEl>
                                          <p:spTgt spid="41987">
                                            <p:bg/>
                                          </p:spTgt>
                                        </p:tgtEl>
                                        <p:attrNameLst>
                                          <p:attrName>ppt_w</p:attrName>
                                        </p:attrNameLst>
                                      </p:cBhvr>
                                      <p:tavLst>
                                        <p:tav tm="0">
                                          <p:val>
                                            <p:fltVal val="0"/>
                                          </p:val>
                                        </p:tav>
                                        <p:tav tm="100000">
                                          <p:val>
                                            <p:strVal val="#ppt_w"/>
                                          </p:val>
                                        </p:tav>
                                      </p:tavLst>
                                    </p:anim>
                                    <p:anim calcmode="lin" valueType="num">
                                      <p:cBhvr>
                                        <p:cTn id="8" dur="500" fill="hold"/>
                                        <p:tgtEl>
                                          <p:spTgt spid="41987">
                                            <p:bg/>
                                          </p:spTgt>
                                        </p:tgtEl>
                                        <p:attrNameLst>
                                          <p:attrName>ppt_h</p:attrName>
                                        </p:attrNameLst>
                                      </p:cBhvr>
                                      <p:tavLst>
                                        <p:tav tm="0">
                                          <p:val>
                                            <p:fltVal val="0"/>
                                          </p:val>
                                        </p:tav>
                                        <p:tav tm="100000">
                                          <p:val>
                                            <p:strVal val="#ppt_h"/>
                                          </p:val>
                                        </p:tav>
                                      </p:tavLst>
                                    </p:anim>
                                    <p:animEffect transition="in" filter="fade">
                                      <p:cBhvr>
                                        <p:cTn id="9" dur="500"/>
                                        <p:tgtEl>
                                          <p:spTgt spid="41987">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1990"/>
                                        </p:tgtEl>
                                        <p:attrNameLst>
                                          <p:attrName>style.visibility</p:attrName>
                                        </p:attrNameLst>
                                      </p:cBhvr>
                                      <p:to>
                                        <p:strVal val="visible"/>
                                      </p:to>
                                    </p:set>
                                    <p:anim calcmode="lin" valueType="num">
                                      <p:cBhvr>
                                        <p:cTn id="12" dur="500" fill="hold"/>
                                        <p:tgtEl>
                                          <p:spTgt spid="41990"/>
                                        </p:tgtEl>
                                        <p:attrNameLst>
                                          <p:attrName>ppt_w</p:attrName>
                                        </p:attrNameLst>
                                      </p:cBhvr>
                                      <p:tavLst>
                                        <p:tav tm="0">
                                          <p:val>
                                            <p:fltVal val="0"/>
                                          </p:val>
                                        </p:tav>
                                        <p:tav tm="100000">
                                          <p:val>
                                            <p:strVal val="#ppt_w"/>
                                          </p:val>
                                        </p:tav>
                                      </p:tavLst>
                                    </p:anim>
                                    <p:anim calcmode="lin" valueType="num">
                                      <p:cBhvr>
                                        <p:cTn id="13" dur="500" fill="hold"/>
                                        <p:tgtEl>
                                          <p:spTgt spid="41990"/>
                                        </p:tgtEl>
                                        <p:attrNameLst>
                                          <p:attrName>ppt_h</p:attrName>
                                        </p:attrNameLst>
                                      </p:cBhvr>
                                      <p:tavLst>
                                        <p:tav tm="0">
                                          <p:val>
                                            <p:fltVal val="0"/>
                                          </p:val>
                                        </p:tav>
                                        <p:tav tm="100000">
                                          <p:val>
                                            <p:strVal val="#ppt_h"/>
                                          </p:val>
                                        </p:tav>
                                      </p:tavLst>
                                    </p:anim>
                                    <p:animEffect transition="in" filter="fade">
                                      <p:cBhvr>
                                        <p:cTn id="14"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nimBg="1"/>
      <p:bldP spid="419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a:extLst>
              <a:ext uri="{FF2B5EF4-FFF2-40B4-BE49-F238E27FC236}">
                <a16:creationId xmlns:a16="http://schemas.microsoft.com/office/drawing/2014/main" xmlns="" id="{2B21460F-0CDC-4B28-83D4-937610A5C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8077200" cy="5932488"/>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155" name="Text Box 4">
            <a:extLst>
              <a:ext uri="{FF2B5EF4-FFF2-40B4-BE49-F238E27FC236}">
                <a16:creationId xmlns:a16="http://schemas.microsoft.com/office/drawing/2014/main" xmlns="" id="{73CDF29F-930A-43A9-AA1C-EF4E0FA707BA}"/>
              </a:ext>
            </a:extLst>
          </p:cNvPr>
          <p:cNvSpPr txBox="1">
            <a:spLocks noChangeArrowheads="1"/>
          </p:cNvSpPr>
          <p:nvPr/>
        </p:nvSpPr>
        <p:spPr bwMode="auto">
          <a:xfrm>
            <a:off x="2209800" y="6334780"/>
            <a:ext cx="51780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Bảng di tích văn hóa trước cổng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52"/>
                                        </p:tgtEl>
                                        <p:attrNameLst>
                                          <p:attrName>style.visibility</p:attrName>
                                        </p:attrNameLst>
                                      </p:cBhvr>
                                      <p:to>
                                        <p:strVal val="visible"/>
                                      </p:to>
                                    </p:set>
                                    <p:anim calcmode="lin" valueType="num">
                                      <p:cBhvr>
                                        <p:cTn id="7" dur="500" fill="hold"/>
                                        <p:tgtEl>
                                          <p:spTgt spid="6152"/>
                                        </p:tgtEl>
                                        <p:attrNameLst>
                                          <p:attrName>ppt_w</p:attrName>
                                        </p:attrNameLst>
                                      </p:cBhvr>
                                      <p:tavLst>
                                        <p:tav tm="0">
                                          <p:val>
                                            <p:fltVal val="0"/>
                                          </p:val>
                                        </p:tav>
                                        <p:tav tm="100000">
                                          <p:val>
                                            <p:strVal val="#ppt_w"/>
                                          </p:val>
                                        </p:tav>
                                      </p:tavLst>
                                    </p:anim>
                                    <p:anim calcmode="lin" valueType="num">
                                      <p:cBhvr>
                                        <p:cTn id="8" dur="500" fill="hold"/>
                                        <p:tgtEl>
                                          <p:spTgt spid="6152"/>
                                        </p:tgtEl>
                                        <p:attrNameLst>
                                          <p:attrName>ppt_h</p:attrName>
                                        </p:attrNameLst>
                                      </p:cBhvr>
                                      <p:tavLst>
                                        <p:tav tm="0">
                                          <p:val>
                                            <p:fltVal val="0"/>
                                          </p:val>
                                        </p:tav>
                                        <p:tav tm="100000">
                                          <p:val>
                                            <p:strVal val="#ppt_h"/>
                                          </p:val>
                                        </p:tav>
                                      </p:tavLst>
                                    </p:anim>
                                    <p:animEffect transition="in" filter="fade">
                                      <p:cBhvr>
                                        <p:cTn id="9" dur="500"/>
                                        <p:tgtEl>
                                          <p:spTgt spid="615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55"/>
                                        </p:tgtEl>
                                        <p:attrNameLst>
                                          <p:attrName>style.visibility</p:attrName>
                                        </p:attrNameLst>
                                      </p:cBhvr>
                                      <p:to>
                                        <p:strVal val="visible"/>
                                      </p:to>
                                    </p:set>
                                    <p:anim calcmode="lin" valueType="num">
                                      <p:cBhvr>
                                        <p:cTn id="12" dur="500" fill="hold"/>
                                        <p:tgtEl>
                                          <p:spTgt spid="6155"/>
                                        </p:tgtEl>
                                        <p:attrNameLst>
                                          <p:attrName>ppt_w</p:attrName>
                                        </p:attrNameLst>
                                      </p:cBhvr>
                                      <p:tavLst>
                                        <p:tav tm="0">
                                          <p:val>
                                            <p:fltVal val="0"/>
                                          </p:val>
                                        </p:tav>
                                        <p:tav tm="100000">
                                          <p:val>
                                            <p:strVal val="#ppt_w"/>
                                          </p:val>
                                        </p:tav>
                                      </p:tavLst>
                                    </p:anim>
                                    <p:anim calcmode="lin" valueType="num">
                                      <p:cBhvr>
                                        <p:cTn id="13" dur="500" fill="hold"/>
                                        <p:tgtEl>
                                          <p:spTgt spid="6155"/>
                                        </p:tgtEl>
                                        <p:attrNameLst>
                                          <p:attrName>ppt_h</p:attrName>
                                        </p:attrNameLst>
                                      </p:cBhvr>
                                      <p:tavLst>
                                        <p:tav tm="0">
                                          <p:val>
                                            <p:fltVal val="0"/>
                                          </p:val>
                                        </p:tav>
                                        <p:tav tm="100000">
                                          <p:val>
                                            <p:strVal val="#ppt_h"/>
                                          </p:val>
                                        </p:tav>
                                      </p:tavLst>
                                    </p:anim>
                                    <p:animEffect transition="in" filter="fade">
                                      <p:cBhvr>
                                        <p:cTn id="14" dur="5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a:extLst>
              <a:ext uri="{FF2B5EF4-FFF2-40B4-BE49-F238E27FC236}">
                <a16:creationId xmlns:a16="http://schemas.microsoft.com/office/drawing/2014/main" xmlns="" id="{88E6E61E-5012-42C3-A7A9-FB2BB36B5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728075" cy="5867400"/>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8198" name="Rectangle 6">
            <a:extLst>
              <a:ext uri="{FF2B5EF4-FFF2-40B4-BE49-F238E27FC236}">
                <a16:creationId xmlns:a16="http://schemas.microsoft.com/office/drawing/2014/main" xmlns="" id="{1D07321B-FD19-4532-AE92-D3982346E50A}"/>
              </a:ext>
            </a:extLst>
          </p:cNvPr>
          <p:cNvSpPr>
            <a:spLocks noChangeArrowheads="1"/>
          </p:cNvSpPr>
          <p:nvPr/>
        </p:nvSpPr>
        <p:spPr bwMode="auto">
          <a:xfrm rot="10800000" flipV="1">
            <a:off x="1676400" y="6334779"/>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đoạn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sông</a:t>
            </a:r>
            <a:r>
              <a:rPr lang="en-US" altLang="en-US" sz="2800" b="1" dirty="0">
                <a:latin typeface="Times New Roman" panose="02020603050405020304" pitchFamily="18" charset="0"/>
                <a:cs typeface="Times New Roman" panose="02020603050405020304" pitchFamily="18" charset="0"/>
              </a:rPr>
              <a:t> H</a:t>
            </a:r>
            <a:r>
              <a:rPr lang="vi-VN" altLang="en-US" sz="2800" b="1" dirty="0">
                <a:latin typeface="Times New Roman" panose="02020603050405020304" pitchFamily="18" charset="0"/>
                <a:cs typeface="Times New Roman" panose="02020603050405020304" pitchFamily="18" charset="0"/>
              </a:rPr>
              <a:t>oàng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Giang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đền</a:t>
            </a:r>
            <a:r>
              <a:rPr lang="en-US" altLang="en-US" sz="2800" b="1"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500" fill="hold"/>
                                        <p:tgtEl>
                                          <p:spTgt spid="8197"/>
                                        </p:tgtEl>
                                        <p:attrNameLst>
                                          <p:attrName>ppt_w</p:attrName>
                                        </p:attrNameLst>
                                      </p:cBhvr>
                                      <p:tavLst>
                                        <p:tav tm="0">
                                          <p:val>
                                            <p:fltVal val="0"/>
                                          </p:val>
                                        </p:tav>
                                        <p:tav tm="100000">
                                          <p:val>
                                            <p:strVal val="#ppt_w"/>
                                          </p:val>
                                        </p:tav>
                                      </p:tavLst>
                                    </p:anim>
                                    <p:anim calcmode="lin" valueType="num">
                                      <p:cBhvr>
                                        <p:cTn id="8" dur="500" fill="hold"/>
                                        <p:tgtEl>
                                          <p:spTgt spid="8197"/>
                                        </p:tgtEl>
                                        <p:attrNameLst>
                                          <p:attrName>ppt_h</p:attrName>
                                        </p:attrNameLst>
                                      </p:cBhvr>
                                      <p:tavLst>
                                        <p:tav tm="0">
                                          <p:val>
                                            <p:fltVal val="0"/>
                                          </p:val>
                                        </p:tav>
                                        <p:tav tm="100000">
                                          <p:val>
                                            <p:strVal val="#ppt_h"/>
                                          </p:val>
                                        </p:tav>
                                      </p:tavLst>
                                    </p:anim>
                                    <p:animEffect transition="in" filter="fade">
                                      <p:cBhvr>
                                        <p:cTn id="9" dur="500"/>
                                        <p:tgtEl>
                                          <p:spTgt spid="819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198"/>
                                        </p:tgtEl>
                                        <p:attrNameLst>
                                          <p:attrName>style.visibility</p:attrName>
                                        </p:attrNameLst>
                                      </p:cBhvr>
                                      <p:to>
                                        <p:strVal val="visible"/>
                                      </p:to>
                                    </p:set>
                                    <p:anim calcmode="lin" valueType="num">
                                      <p:cBhvr>
                                        <p:cTn id="12" dur="500" fill="hold"/>
                                        <p:tgtEl>
                                          <p:spTgt spid="8198"/>
                                        </p:tgtEl>
                                        <p:attrNameLst>
                                          <p:attrName>ppt_w</p:attrName>
                                        </p:attrNameLst>
                                      </p:cBhvr>
                                      <p:tavLst>
                                        <p:tav tm="0">
                                          <p:val>
                                            <p:fltVal val="0"/>
                                          </p:val>
                                        </p:tav>
                                        <p:tav tm="100000">
                                          <p:val>
                                            <p:strVal val="#ppt_w"/>
                                          </p:val>
                                        </p:tav>
                                      </p:tavLst>
                                    </p:anim>
                                    <p:anim calcmode="lin" valueType="num">
                                      <p:cBhvr>
                                        <p:cTn id="13" dur="500" fill="hold"/>
                                        <p:tgtEl>
                                          <p:spTgt spid="8198"/>
                                        </p:tgtEl>
                                        <p:attrNameLst>
                                          <p:attrName>ppt_h</p:attrName>
                                        </p:attrNameLst>
                                      </p:cBhvr>
                                      <p:tavLst>
                                        <p:tav tm="0">
                                          <p:val>
                                            <p:fltVal val="0"/>
                                          </p:val>
                                        </p:tav>
                                        <p:tav tm="100000">
                                          <p:val>
                                            <p:strVal val="#ppt_h"/>
                                          </p:val>
                                        </p:tav>
                                      </p:tavLst>
                                    </p:anim>
                                    <p:animEffect transition="in" filter="fade">
                                      <p:cBhvr>
                                        <p:cTn id="14"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rames PPT 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Text Box 3"/>
          <p:cNvSpPr txBox="1">
            <a:spLocks noChangeArrowheads="1"/>
          </p:cNvSpPr>
          <p:nvPr/>
        </p:nvSpPr>
        <p:spPr bwMode="auto">
          <a:xfrm>
            <a:off x="1143000" y="261938"/>
            <a:ext cx="7391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b="1" dirty="0">
                <a:solidFill>
                  <a:srgbClr val="A50021"/>
                </a:solidFill>
                <a:latin typeface=".VnHelvetInsH" pitchFamily="34" charset="0"/>
              </a:rPr>
              <a:t>    </a:t>
            </a:r>
            <a:r>
              <a:rPr lang="en-US" sz="3200" b="1" u="sng" dirty="0" smtClean="0">
                <a:solidFill>
                  <a:srgbClr val="A50021"/>
                </a:solidFill>
                <a:latin typeface="Times New Roman" pitchFamily="18" charset="0"/>
                <a:cs typeface="Times New Roman" pitchFamily="18" charset="0"/>
              </a:rPr>
              <a:t>DẶN DÒ</a:t>
            </a:r>
            <a:endParaRPr lang="en-US" sz="3200" b="1" u="sng" dirty="0">
              <a:solidFill>
                <a:srgbClr val="A50021"/>
              </a:solidFill>
              <a:latin typeface="Times New Roman" pitchFamily="18" charset="0"/>
              <a:cs typeface="Times New Roman" pitchFamily="18" charset="0"/>
            </a:endParaRPr>
          </a:p>
        </p:txBody>
      </p:sp>
      <p:sp>
        <p:nvSpPr>
          <p:cNvPr id="159748" name="Text Box 4"/>
          <p:cNvSpPr txBox="1">
            <a:spLocks noChangeArrowheads="1"/>
          </p:cNvSpPr>
          <p:nvPr/>
        </p:nvSpPr>
        <p:spPr bwMode="auto">
          <a:xfrm>
            <a:off x="762000" y="930295"/>
            <a:ext cx="6705600" cy="1508105"/>
          </a:xfrm>
          <a:prstGeom prst="rect">
            <a:avLst/>
          </a:prstGeom>
          <a:noFill/>
          <a:ln>
            <a:noFill/>
          </a:ln>
          <a:effectLst>
            <a:outerShdw dist="35921" dir="2700000" sy="50000" kx="2115830" algn="bl" rotWithShape="0">
              <a:schemeClr val="bg2">
                <a:alpha val="79999"/>
              </a:schemeClr>
            </a:outerShdw>
          </a:effectLst>
          <a:extLst>
            <a:ext uri="{909E8E84-426E-40DD-AFC4-6F175D3DCCD1}">
              <a14:hiddenFill xmlns:a14="http://schemas.microsoft.com/office/drawing/2010/mai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14:hiddenFill>
            </a:ext>
            <a:ext uri="{91240B29-F687-4F45-9708-019B960494DF}">
              <a14:hiddenLine xmlns:a14="http://schemas.microsoft.com/office/drawing/2010/main" w="12700" algn="ctr">
                <a:solidFill>
                  <a:schemeClr val="tx1"/>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Nắm</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lại</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cốt</a:t>
            </a:r>
            <a:r>
              <a:rPr lang="en-US" sz="2800" b="1" dirty="0" smtClean="0">
                <a:solidFill>
                  <a:srgbClr val="0000CC"/>
                </a:solidFill>
                <a:latin typeface="Times New Roman" pitchFamily="18" charset="0"/>
              </a:rPr>
              <a:t> </a:t>
            </a:r>
            <a:r>
              <a:rPr lang="en-US" sz="2800" b="1" dirty="0" err="1" smtClean="0">
                <a:solidFill>
                  <a:srgbClr val="0000CC"/>
                </a:solidFill>
                <a:latin typeface="Times New Roman" pitchFamily="18" charset="0"/>
              </a:rPr>
              <a:t>truyện</a:t>
            </a:r>
            <a:r>
              <a:rPr lang="en-US" sz="2800" b="1" dirty="0" smtClean="0">
                <a:solidFill>
                  <a:srgbClr val="0000CC"/>
                </a:solidFill>
                <a:latin typeface="Times New Roman" pitchFamily="18" charset="0"/>
              </a:rPr>
              <a:t>:</a:t>
            </a:r>
            <a:endParaRPr lang="en-US" sz="2800" b="1" dirty="0">
              <a:solidFill>
                <a:srgbClr val="0000CC"/>
              </a:solidFill>
              <a:latin typeface="Times New Roman" pitchFamily="18" charset="0"/>
            </a:endParaRPr>
          </a:p>
          <a:p>
            <a:pPr eaLnBrk="1" hangingPunct="1"/>
            <a:r>
              <a:rPr lang="en-US" sz="3200" dirty="0" smtClean="0">
                <a:latin typeface="Times New Roman" pitchFamily="18" charset="0"/>
              </a:rPr>
              <a:t>- </a:t>
            </a:r>
            <a:r>
              <a:rPr lang="en-US" sz="3200" dirty="0" err="1" smtClean="0">
                <a:latin typeface="Times New Roman" pitchFamily="18" charset="0"/>
              </a:rPr>
              <a:t>Học</a:t>
            </a:r>
            <a:r>
              <a:rPr lang="en-US" sz="3200" dirty="0" smtClean="0">
                <a:latin typeface="Times New Roman" pitchFamily="18" charset="0"/>
              </a:rPr>
              <a:t> </a:t>
            </a:r>
            <a:r>
              <a:rPr lang="en-US" sz="3200" dirty="0" err="1" smtClean="0">
                <a:latin typeface="Times New Roman" pitchFamily="18" charset="0"/>
              </a:rPr>
              <a:t>bài</a:t>
            </a:r>
            <a:r>
              <a:rPr lang="en-US" sz="3200" dirty="0" smtClean="0">
                <a:latin typeface="Times New Roman" pitchFamily="18" charset="0"/>
              </a:rPr>
              <a:t>, </a:t>
            </a:r>
            <a:r>
              <a:rPr lang="en-US" sz="3200" dirty="0" err="1" smtClean="0">
                <a:latin typeface="Times New Roman" pitchFamily="18" charset="0"/>
              </a:rPr>
              <a:t>thuộc</a:t>
            </a:r>
            <a:r>
              <a:rPr lang="en-US" sz="3200" dirty="0" smtClean="0">
                <a:latin typeface="Times New Roman" pitchFamily="18" charset="0"/>
              </a:rPr>
              <a:t> </a:t>
            </a:r>
            <a:r>
              <a:rPr lang="en-US" sz="3200" dirty="0" err="1" smtClean="0">
                <a:latin typeface="Times New Roman" pitchFamily="18" charset="0"/>
              </a:rPr>
              <a:t>lòng</a:t>
            </a:r>
            <a:r>
              <a:rPr lang="en-US" sz="3200" dirty="0" smtClean="0">
                <a:latin typeface="Times New Roman" pitchFamily="18" charset="0"/>
              </a:rPr>
              <a:t> </a:t>
            </a:r>
            <a:r>
              <a:rPr lang="en-US" sz="3200" dirty="0" err="1" smtClean="0">
                <a:latin typeface="Times New Roman" pitchFamily="18" charset="0"/>
              </a:rPr>
              <a:t>ghi</a:t>
            </a:r>
            <a:r>
              <a:rPr lang="en-US" sz="3200" dirty="0" smtClean="0">
                <a:latin typeface="Times New Roman" pitchFamily="18" charset="0"/>
              </a:rPr>
              <a:t> </a:t>
            </a:r>
            <a:r>
              <a:rPr lang="en-US" sz="3200" dirty="0" err="1" smtClean="0">
                <a:latin typeface="Times New Roman" pitchFamily="18" charset="0"/>
              </a:rPr>
              <a:t>nhớ</a:t>
            </a:r>
            <a:r>
              <a:rPr lang="en-US" sz="3200" dirty="0" smtClean="0">
                <a:latin typeface="Times New Roman" pitchFamily="18" charset="0"/>
              </a:rPr>
              <a:t>.</a:t>
            </a:r>
          </a:p>
          <a:p>
            <a:pPr eaLnBrk="1" hangingPunct="1"/>
            <a:r>
              <a:rPr lang="en-US" sz="3200" dirty="0" smtClean="0">
                <a:latin typeface="Times New Roman" pitchFamily="18" charset="0"/>
              </a:rPr>
              <a:t>- </a:t>
            </a:r>
            <a:r>
              <a:rPr lang="en-US" sz="3200" dirty="0" err="1" smtClean="0">
                <a:latin typeface="Times New Roman" pitchFamily="18" charset="0"/>
              </a:rPr>
              <a:t>Thuộc</a:t>
            </a:r>
            <a:r>
              <a:rPr lang="en-US" sz="3200" dirty="0" smtClean="0">
                <a:latin typeface="Times New Roman" pitchFamily="18" charset="0"/>
              </a:rPr>
              <a:t> </a:t>
            </a:r>
            <a:r>
              <a:rPr lang="en-US" sz="3200" dirty="0" err="1" smtClean="0">
                <a:latin typeface="Times New Roman" pitchFamily="18" charset="0"/>
              </a:rPr>
              <a:t>dẫn</a:t>
            </a:r>
            <a:r>
              <a:rPr lang="en-US" sz="3200" dirty="0" smtClean="0">
                <a:latin typeface="Times New Roman" pitchFamily="18" charset="0"/>
              </a:rPr>
              <a:t> </a:t>
            </a:r>
            <a:r>
              <a:rPr lang="en-US" sz="3200" dirty="0" err="1" smtClean="0">
                <a:latin typeface="Times New Roman" pitchFamily="18" charset="0"/>
              </a:rPr>
              <a:t>chứng</a:t>
            </a:r>
            <a:r>
              <a:rPr lang="en-US" sz="3200" dirty="0" smtClean="0">
                <a:latin typeface="Times New Roman" pitchFamily="18" charset="0"/>
              </a:rPr>
              <a:t> </a:t>
            </a:r>
            <a:r>
              <a:rPr lang="en-US" sz="3200" dirty="0" err="1" smtClean="0">
                <a:latin typeface="Times New Roman" pitchFamily="18" charset="0"/>
              </a:rPr>
              <a:t>trong</a:t>
            </a:r>
            <a:r>
              <a:rPr lang="en-US" sz="3200" dirty="0" smtClean="0">
                <a:latin typeface="Times New Roman" pitchFamily="18" charset="0"/>
              </a:rPr>
              <a:t> </a:t>
            </a:r>
            <a:r>
              <a:rPr lang="en-US" sz="3200" dirty="0" err="1" smtClean="0">
                <a:latin typeface="Times New Roman" pitchFamily="18" charset="0"/>
              </a:rPr>
              <a:t>văn</a:t>
            </a:r>
            <a:r>
              <a:rPr lang="en-US" sz="3200" dirty="0" smtClean="0">
                <a:latin typeface="Times New Roman" pitchFamily="18" charset="0"/>
              </a:rPr>
              <a:t> </a:t>
            </a:r>
            <a:r>
              <a:rPr lang="en-US" sz="3200" dirty="0" err="1" smtClean="0">
                <a:latin typeface="Times New Roman" pitchFamily="18" charset="0"/>
              </a:rPr>
              <a:t>bản</a:t>
            </a:r>
            <a:endParaRPr lang="en-US" sz="3200" dirty="0">
              <a:latin typeface="Times New Roman" pitchFamily="18" charset="0"/>
            </a:endParaRPr>
          </a:p>
        </p:txBody>
      </p:sp>
      <p:sp>
        <p:nvSpPr>
          <p:cNvPr id="159749" name="Text Box 5"/>
          <p:cNvSpPr txBox="1">
            <a:spLocks noChangeArrowheads="1"/>
          </p:cNvSpPr>
          <p:nvPr/>
        </p:nvSpPr>
        <p:spPr bwMode="auto">
          <a:xfrm>
            <a:off x="723900" y="2677180"/>
            <a:ext cx="5143500" cy="523220"/>
          </a:xfrm>
          <a:prstGeom prst="rect">
            <a:avLst/>
          </a:prstGeom>
          <a:noFill/>
          <a:ln>
            <a:noFill/>
          </a:ln>
          <a:effectLst>
            <a:outerShdw dist="35921" dir="2700000" sy="50000" kx="2115830" algn="bl" rotWithShape="0">
              <a:schemeClr val="bg2">
                <a:alpha val="79999"/>
              </a:schemeClr>
            </a:outerShdw>
          </a:effectLst>
          <a:extLst>
            <a:ext uri="{909E8E84-426E-40DD-AFC4-6F175D3DCCD1}">
              <a14:hiddenFill xmlns:a14="http://schemas.microsoft.com/office/drawing/2010/mai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14:hiddenFill>
            </a:ext>
            <a:ext uri="{91240B29-F687-4F45-9708-019B960494DF}">
              <a14:hiddenLine xmlns:a14="http://schemas.microsoft.com/office/drawing/2010/main" w="12700" algn="ctr">
                <a:solidFill>
                  <a:schemeClr val="tx1"/>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buFontTx/>
              <a:buChar char="•"/>
            </a:pPr>
            <a:r>
              <a:rPr lang="en-US" sz="2800" b="1" u="sng" dirty="0" smtClean="0">
                <a:solidFill>
                  <a:srgbClr val="0000CC"/>
                </a:solidFill>
                <a:latin typeface="Times New Roman" pitchFamily="18" charset="0"/>
              </a:rPr>
              <a:t> </a:t>
            </a:r>
            <a:r>
              <a:rPr lang="en-US" sz="2800" b="1" u="sng" dirty="0" err="1" smtClean="0">
                <a:solidFill>
                  <a:srgbClr val="0000CC"/>
                </a:solidFill>
                <a:latin typeface="Times New Roman" pitchFamily="18" charset="0"/>
              </a:rPr>
              <a:t>Đối</a:t>
            </a:r>
            <a:r>
              <a:rPr lang="en-US" sz="2800" b="1" u="sng" dirty="0" smtClean="0">
                <a:solidFill>
                  <a:srgbClr val="0000CC"/>
                </a:solidFill>
                <a:latin typeface="Times New Roman" pitchFamily="18" charset="0"/>
              </a:rPr>
              <a:t> </a:t>
            </a:r>
            <a:r>
              <a:rPr lang="en-US" sz="2800" b="1" u="sng" dirty="0" err="1">
                <a:solidFill>
                  <a:srgbClr val="0000CC"/>
                </a:solidFill>
                <a:latin typeface="Times New Roman" pitchFamily="18" charset="0"/>
              </a:rPr>
              <a:t>với</a:t>
            </a:r>
            <a:r>
              <a:rPr lang="en-US" sz="2800" b="1" u="sng" dirty="0">
                <a:solidFill>
                  <a:srgbClr val="0000CC"/>
                </a:solidFill>
                <a:latin typeface="Times New Roman" pitchFamily="18" charset="0"/>
              </a:rPr>
              <a:t> </a:t>
            </a:r>
            <a:r>
              <a:rPr lang="en-US" sz="2800" b="1" u="sng" dirty="0" err="1">
                <a:solidFill>
                  <a:srgbClr val="0000CC"/>
                </a:solidFill>
                <a:latin typeface="Times New Roman" pitchFamily="18" charset="0"/>
              </a:rPr>
              <a:t>bài</a:t>
            </a:r>
            <a:r>
              <a:rPr lang="en-US" sz="2800" b="1" u="sng" dirty="0">
                <a:solidFill>
                  <a:srgbClr val="0000CC"/>
                </a:solidFill>
                <a:latin typeface="Times New Roman" pitchFamily="18" charset="0"/>
              </a:rPr>
              <a:t> </a:t>
            </a:r>
            <a:r>
              <a:rPr lang="en-US" sz="2800" b="1" u="sng" dirty="0" err="1">
                <a:solidFill>
                  <a:srgbClr val="0000CC"/>
                </a:solidFill>
                <a:latin typeface="Times New Roman" pitchFamily="18" charset="0"/>
              </a:rPr>
              <a:t>học</a:t>
            </a:r>
            <a:r>
              <a:rPr lang="en-US" sz="2800" b="1" u="sng" dirty="0">
                <a:solidFill>
                  <a:srgbClr val="0000CC"/>
                </a:solidFill>
                <a:latin typeface="Times New Roman" pitchFamily="18" charset="0"/>
              </a:rPr>
              <a:t> ở </a:t>
            </a:r>
            <a:r>
              <a:rPr lang="en-US" sz="2800" b="1" u="sng" dirty="0" err="1">
                <a:solidFill>
                  <a:srgbClr val="0000CC"/>
                </a:solidFill>
                <a:latin typeface="Times New Roman" pitchFamily="18" charset="0"/>
              </a:rPr>
              <a:t>tiết</a:t>
            </a:r>
            <a:r>
              <a:rPr lang="en-US" sz="2800" b="1" u="sng" dirty="0">
                <a:solidFill>
                  <a:srgbClr val="0000CC"/>
                </a:solidFill>
                <a:latin typeface="Times New Roman" pitchFamily="18" charset="0"/>
              </a:rPr>
              <a:t> </a:t>
            </a:r>
            <a:r>
              <a:rPr lang="en-US" sz="2800" b="1" u="sng" dirty="0" err="1">
                <a:solidFill>
                  <a:srgbClr val="0000CC"/>
                </a:solidFill>
                <a:latin typeface="Times New Roman" pitchFamily="18" charset="0"/>
              </a:rPr>
              <a:t>học</a:t>
            </a:r>
            <a:r>
              <a:rPr lang="en-US" sz="2800" b="1" u="sng" dirty="0">
                <a:solidFill>
                  <a:srgbClr val="0000CC"/>
                </a:solidFill>
                <a:latin typeface="Times New Roman" pitchFamily="18" charset="0"/>
              </a:rPr>
              <a:t> </a:t>
            </a:r>
            <a:r>
              <a:rPr lang="en-US" sz="2800" b="1" u="sng" dirty="0" err="1" smtClean="0">
                <a:solidFill>
                  <a:srgbClr val="0000CC"/>
                </a:solidFill>
                <a:latin typeface="Times New Roman" pitchFamily="18" charset="0"/>
              </a:rPr>
              <a:t>sau</a:t>
            </a:r>
            <a:endParaRPr lang="en-US" sz="2800" b="1" u="sng" dirty="0">
              <a:solidFill>
                <a:srgbClr val="0000CC"/>
              </a:solidFill>
              <a:latin typeface="Times New Roman" pitchFamily="18" charset="0"/>
            </a:endParaRPr>
          </a:p>
        </p:txBody>
      </p:sp>
      <p:sp>
        <p:nvSpPr>
          <p:cNvPr id="159750" name="Text Box 6"/>
          <p:cNvSpPr txBox="1">
            <a:spLocks noChangeArrowheads="1"/>
          </p:cNvSpPr>
          <p:nvPr/>
        </p:nvSpPr>
        <p:spPr bwMode="auto">
          <a:xfrm>
            <a:off x="767195" y="3549124"/>
            <a:ext cx="7924800" cy="2470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810" dirty="0">
                <a:latin typeface="Times New Roman" pitchFamily="18" charset="0"/>
              </a:rPr>
              <a:t> </a:t>
            </a:r>
            <a:r>
              <a:rPr lang="en-US" sz="2810" dirty="0" smtClean="0">
                <a:latin typeface="Times New Roman" pitchFamily="18" charset="0"/>
              </a:rPr>
              <a:t>- </a:t>
            </a:r>
            <a:r>
              <a:rPr lang="en-US" sz="2810" dirty="0" err="1" smtClean="0">
                <a:latin typeface="Times New Roman" pitchFamily="18" charset="0"/>
              </a:rPr>
              <a:t>Chuẩn</a:t>
            </a:r>
            <a:r>
              <a:rPr lang="en-US" sz="2810" dirty="0" smtClean="0">
                <a:latin typeface="Times New Roman" pitchFamily="18" charset="0"/>
              </a:rPr>
              <a:t> </a:t>
            </a:r>
            <a:r>
              <a:rPr lang="en-US" sz="2810" dirty="0" err="1">
                <a:latin typeface="Times New Roman" pitchFamily="18" charset="0"/>
              </a:rPr>
              <a:t>bị</a:t>
            </a:r>
            <a:r>
              <a:rPr lang="en-US" sz="2810" dirty="0">
                <a:latin typeface="Times New Roman" pitchFamily="18" charset="0"/>
              </a:rPr>
              <a:t>: </a:t>
            </a:r>
            <a:r>
              <a:rPr lang="en-US" sz="2810" dirty="0" err="1">
                <a:latin typeface="Times New Roman" pitchFamily="18" charset="0"/>
              </a:rPr>
              <a:t>Văn</a:t>
            </a:r>
            <a:r>
              <a:rPr lang="en-US" sz="2810" dirty="0">
                <a:latin typeface="Times New Roman" pitchFamily="18" charset="0"/>
              </a:rPr>
              <a:t> </a:t>
            </a:r>
            <a:r>
              <a:rPr lang="en-US" sz="2810" dirty="0" err="1">
                <a:latin typeface="Times New Roman" pitchFamily="18" charset="0"/>
              </a:rPr>
              <a:t>bản</a:t>
            </a:r>
            <a:r>
              <a:rPr lang="en-US" sz="2810" dirty="0">
                <a:latin typeface="Times New Roman" pitchFamily="18" charset="0"/>
              </a:rPr>
              <a:t> </a:t>
            </a:r>
            <a:r>
              <a:rPr lang="en-US" sz="2810" b="1" dirty="0">
                <a:latin typeface="Times New Roman" pitchFamily="18" charset="0"/>
              </a:rPr>
              <a:t>“</a:t>
            </a:r>
            <a:r>
              <a:rPr lang="en-US" sz="2810" b="1" dirty="0" err="1">
                <a:latin typeface="Times New Roman" pitchFamily="18" charset="0"/>
              </a:rPr>
              <a:t>Hoàng</a:t>
            </a:r>
            <a:r>
              <a:rPr lang="en-US" sz="2810" b="1" dirty="0">
                <a:latin typeface="Times New Roman" pitchFamily="18" charset="0"/>
              </a:rPr>
              <a:t> </a:t>
            </a:r>
            <a:r>
              <a:rPr lang="en-US" sz="2810" b="1" dirty="0" err="1">
                <a:latin typeface="Times New Roman" pitchFamily="18" charset="0"/>
              </a:rPr>
              <a:t>Lê</a:t>
            </a:r>
            <a:r>
              <a:rPr lang="en-US" sz="2810" b="1" dirty="0">
                <a:latin typeface="Times New Roman" pitchFamily="18" charset="0"/>
              </a:rPr>
              <a:t> </a:t>
            </a:r>
            <a:r>
              <a:rPr lang="en-US" sz="2810" b="1" dirty="0" err="1">
                <a:latin typeface="Times New Roman" pitchFamily="18" charset="0"/>
              </a:rPr>
              <a:t>nhất</a:t>
            </a:r>
            <a:r>
              <a:rPr lang="en-US" sz="2810" b="1" dirty="0">
                <a:latin typeface="Times New Roman" pitchFamily="18" charset="0"/>
              </a:rPr>
              <a:t> </a:t>
            </a:r>
            <a:r>
              <a:rPr lang="en-US" sz="2810" b="1" dirty="0" err="1">
                <a:latin typeface="Times New Roman" pitchFamily="18" charset="0"/>
              </a:rPr>
              <a:t>thống</a:t>
            </a:r>
            <a:r>
              <a:rPr lang="en-US" sz="2810" b="1" dirty="0">
                <a:latin typeface="Times New Roman" pitchFamily="18" charset="0"/>
              </a:rPr>
              <a:t> </a:t>
            </a:r>
            <a:r>
              <a:rPr lang="en-US" sz="2810" b="1" dirty="0" err="1">
                <a:latin typeface="Times New Roman" pitchFamily="18" charset="0"/>
              </a:rPr>
              <a:t>chí</a:t>
            </a:r>
            <a:r>
              <a:rPr lang="en-US" sz="2810" b="1" dirty="0">
                <a:latin typeface="Times New Roman" pitchFamily="18" charset="0"/>
              </a:rPr>
              <a:t>”</a:t>
            </a:r>
            <a:endParaRPr lang="en-US" sz="2810" b="1" dirty="0">
              <a:solidFill>
                <a:srgbClr val="000099"/>
              </a:solidFill>
              <a:latin typeface="Times New Roman" pitchFamily="18" charset="0"/>
            </a:endParaRPr>
          </a:p>
          <a:p>
            <a:pPr eaLnBrk="1" hangingPunct="1">
              <a:spcBef>
                <a:spcPct val="50000"/>
              </a:spcBef>
              <a:buFontTx/>
              <a:buChar char="-"/>
            </a:pPr>
            <a:r>
              <a:rPr lang="en-US" sz="2810" dirty="0" smtClean="0">
                <a:latin typeface="Times New Roman" pitchFamily="18" charset="0"/>
              </a:rPr>
              <a:t> </a:t>
            </a:r>
            <a:r>
              <a:rPr lang="en-US" sz="2810" dirty="0" err="1" smtClean="0">
                <a:latin typeface="Times New Roman" pitchFamily="18" charset="0"/>
              </a:rPr>
              <a:t>Đọc</a:t>
            </a:r>
            <a:r>
              <a:rPr lang="en-US" sz="2810" dirty="0" smtClean="0">
                <a:latin typeface="Times New Roman" pitchFamily="18" charset="0"/>
              </a:rPr>
              <a:t> - </a:t>
            </a:r>
            <a:r>
              <a:rPr lang="en-US" sz="2810" dirty="0" err="1">
                <a:latin typeface="Times New Roman" pitchFamily="18" charset="0"/>
              </a:rPr>
              <a:t>Kể</a:t>
            </a:r>
            <a:r>
              <a:rPr lang="en-US" sz="2810" dirty="0">
                <a:latin typeface="Times New Roman" pitchFamily="18" charset="0"/>
              </a:rPr>
              <a:t> </a:t>
            </a:r>
            <a:r>
              <a:rPr lang="en-US" sz="2810" dirty="0" err="1">
                <a:latin typeface="Times New Roman" pitchFamily="18" charset="0"/>
              </a:rPr>
              <a:t>tóm</a:t>
            </a:r>
            <a:r>
              <a:rPr lang="en-US" sz="2810" dirty="0">
                <a:latin typeface="Times New Roman" pitchFamily="18" charset="0"/>
              </a:rPr>
              <a:t> </a:t>
            </a:r>
            <a:r>
              <a:rPr lang="en-US" sz="2810" dirty="0" err="1">
                <a:latin typeface="Times New Roman" pitchFamily="18" charset="0"/>
              </a:rPr>
              <a:t>tắt</a:t>
            </a:r>
            <a:r>
              <a:rPr lang="en-US" sz="2810" dirty="0">
                <a:latin typeface="Times New Roman" pitchFamily="18" charset="0"/>
              </a:rPr>
              <a:t> </a:t>
            </a:r>
            <a:r>
              <a:rPr lang="en-US" sz="2810" dirty="0" err="1">
                <a:latin typeface="Times New Roman" pitchFamily="18" charset="0"/>
              </a:rPr>
              <a:t>văn</a:t>
            </a:r>
            <a:r>
              <a:rPr lang="en-US" sz="2810" dirty="0">
                <a:latin typeface="Times New Roman" pitchFamily="18" charset="0"/>
              </a:rPr>
              <a:t> </a:t>
            </a:r>
            <a:r>
              <a:rPr lang="en-US" sz="2810" dirty="0" err="1">
                <a:latin typeface="Times New Roman" pitchFamily="18" charset="0"/>
              </a:rPr>
              <a:t>bản</a:t>
            </a:r>
            <a:r>
              <a:rPr lang="en-US" sz="2810" dirty="0">
                <a:latin typeface="Times New Roman" pitchFamily="18" charset="0"/>
              </a:rPr>
              <a:t>.</a:t>
            </a:r>
          </a:p>
          <a:p>
            <a:pPr eaLnBrk="1" hangingPunct="1">
              <a:spcBef>
                <a:spcPct val="50000"/>
              </a:spcBef>
            </a:pPr>
            <a:r>
              <a:rPr lang="en-US" sz="2810" dirty="0" smtClean="0">
                <a:latin typeface="Times New Roman" pitchFamily="18" charset="0"/>
              </a:rPr>
              <a:t>- </a:t>
            </a:r>
            <a:r>
              <a:rPr lang="en-US" sz="2810" dirty="0" err="1" smtClean="0">
                <a:latin typeface="Times New Roman" pitchFamily="18" charset="0"/>
              </a:rPr>
              <a:t>Định</a:t>
            </a:r>
            <a:r>
              <a:rPr lang="en-US" sz="2810" dirty="0" smtClean="0">
                <a:latin typeface="Times New Roman" pitchFamily="18" charset="0"/>
              </a:rPr>
              <a:t> </a:t>
            </a:r>
            <a:r>
              <a:rPr lang="en-US" sz="2810" dirty="0" err="1">
                <a:latin typeface="Times New Roman" pitchFamily="18" charset="0"/>
              </a:rPr>
              <a:t>hướng</a:t>
            </a:r>
            <a:r>
              <a:rPr lang="en-US" sz="2810" dirty="0">
                <a:latin typeface="Times New Roman" pitchFamily="18" charset="0"/>
              </a:rPr>
              <a:t> </a:t>
            </a:r>
            <a:r>
              <a:rPr lang="en-US" sz="2810" dirty="0" err="1">
                <a:latin typeface="Times New Roman" pitchFamily="18" charset="0"/>
              </a:rPr>
              <a:t>trả</a:t>
            </a:r>
            <a:r>
              <a:rPr lang="en-US" sz="2810" dirty="0">
                <a:latin typeface="Times New Roman" pitchFamily="18" charset="0"/>
              </a:rPr>
              <a:t> </a:t>
            </a:r>
            <a:r>
              <a:rPr lang="en-US" sz="2810" dirty="0" err="1">
                <a:latin typeface="Times New Roman" pitchFamily="18" charset="0"/>
              </a:rPr>
              <a:t>lời</a:t>
            </a:r>
            <a:r>
              <a:rPr lang="en-US" sz="2810" dirty="0">
                <a:latin typeface="Times New Roman" pitchFamily="18" charset="0"/>
              </a:rPr>
              <a:t> </a:t>
            </a:r>
            <a:r>
              <a:rPr lang="en-US" sz="2810" dirty="0" err="1">
                <a:latin typeface="Times New Roman" pitchFamily="18" charset="0"/>
              </a:rPr>
              <a:t>câu</a:t>
            </a:r>
            <a:r>
              <a:rPr lang="en-US" sz="2810" dirty="0">
                <a:latin typeface="Times New Roman" pitchFamily="18" charset="0"/>
              </a:rPr>
              <a:t> </a:t>
            </a:r>
            <a:r>
              <a:rPr lang="en-US" sz="2810" dirty="0" err="1">
                <a:latin typeface="Times New Roman" pitchFamily="18" charset="0"/>
              </a:rPr>
              <a:t>hỏi</a:t>
            </a:r>
            <a:r>
              <a:rPr lang="en-US" sz="2810" dirty="0">
                <a:latin typeface="Times New Roman" pitchFamily="18" charset="0"/>
              </a:rPr>
              <a:t> </a:t>
            </a:r>
            <a:r>
              <a:rPr lang="en-US" sz="2810" dirty="0" err="1">
                <a:latin typeface="Times New Roman" pitchFamily="18" charset="0"/>
              </a:rPr>
              <a:t>trong</a:t>
            </a:r>
            <a:r>
              <a:rPr lang="en-US" sz="2810" dirty="0">
                <a:latin typeface="Times New Roman" pitchFamily="18" charset="0"/>
              </a:rPr>
              <a:t> </a:t>
            </a:r>
            <a:r>
              <a:rPr lang="en-US" sz="2810" dirty="0" err="1">
                <a:latin typeface="Times New Roman" pitchFamily="18" charset="0"/>
              </a:rPr>
              <a:t>sách</a:t>
            </a:r>
            <a:r>
              <a:rPr lang="en-US" sz="2810" dirty="0">
                <a:latin typeface="Times New Roman" pitchFamily="18" charset="0"/>
              </a:rPr>
              <a:t>.</a:t>
            </a:r>
          </a:p>
          <a:p>
            <a:pPr eaLnBrk="1" hangingPunct="1">
              <a:spcBef>
                <a:spcPct val="50000"/>
              </a:spcBef>
            </a:pPr>
            <a:r>
              <a:rPr lang="en-US" sz="2810" dirty="0" smtClean="0">
                <a:latin typeface="Times New Roman" pitchFamily="18" charset="0"/>
              </a:rPr>
              <a:t>- </a:t>
            </a:r>
            <a:r>
              <a:rPr lang="en-US" sz="2810" dirty="0" err="1" smtClean="0">
                <a:latin typeface="Times New Roman" pitchFamily="18" charset="0"/>
              </a:rPr>
              <a:t>Phân</a:t>
            </a:r>
            <a:r>
              <a:rPr lang="en-US" sz="2810" dirty="0" smtClean="0">
                <a:latin typeface="Times New Roman" pitchFamily="18" charset="0"/>
              </a:rPr>
              <a:t> </a:t>
            </a:r>
            <a:r>
              <a:rPr lang="en-US" sz="2810" dirty="0" err="1">
                <a:latin typeface="Times New Roman" pitchFamily="18" charset="0"/>
              </a:rPr>
              <a:t>tích</a:t>
            </a:r>
            <a:r>
              <a:rPr lang="en-US" sz="2810" dirty="0">
                <a:latin typeface="Times New Roman" pitchFamily="18" charset="0"/>
              </a:rPr>
              <a:t> </a:t>
            </a:r>
            <a:r>
              <a:rPr lang="en-US" sz="2810" dirty="0" err="1">
                <a:latin typeface="Times New Roman" pitchFamily="18" charset="0"/>
              </a:rPr>
              <a:t>hình</a:t>
            </a:r>
            <a:r>
              <a:rPr lang="en-US" sz="2810" dirty="0">
                <a:latin typeface="Times New Roman" pitchFamily="18" charset="0"/>
              </a:rPr>
              <a:t> </a:t>
            </a:r>
            <a:r>
              <a:rPr lang="en-US" sz="2810" dirty="0" err="1">
                <a:latin typeface="Times New Roman" pitchFamily="18" charset="0"/>
              </a:rPr>
              <a:t>tượng</a:t>
            </a:r>
            <a:r>
              <a:rPr lang="en-US" sz="2810" dirty="0">
                <a:latin typeface="Times New Roman" pitchFamily="18" charset="0"/>
              </a:rPr>
              <a:t> </a:t>
            </a:r>
            <a:r>
              <a:rPr lang="en-US" sz="2810" dirty="0" err="1">
                <a:latin typeface="Times New Roman" pitchFamily="18" charset="0"/>
              </a:rPr>
              <a:t>Quang</a:t>
            </a:r>
            <a:r>
              <a:rPr lang="en-US" sz="2810" dirty="0">
                <a:latin typeface="Times New Roman" pitchFamily="18" charset="0"/>
              </a:rPr>
              <a:t> </a:t>
            </a:r>
            <a:r>
              <a:rPr lang="en-US" sz="2810" dirty="0" err="1">
                <a:latin typeface="Times New Roman" pitchFamily="18" charset="0"/>
              </a:rPr>
              <a:t>Trung-Nguyễn</a:t>
            </a:r>
            <a:r>
              <a:rPr lang="en-US" sz="2810" dirty="0">
                <a:latin typeface="Times New Roman" pitchFamily="18" charset="0"/>
              </a:rPr>
              <a:t> </a:t>
            </a:r>
            <a:r>
              <a:rPr lang="en-US" sz="2810" dirty="0" err="1">
                <a:latin typeface="Times New Roman" pitchFamily="18" charset="0"/>
              </a:rPr>
              <a:t>Huệ</a:t>
            </a:r>
            <a:r>
              <a:rPr lang="en-US" sz="2810" dirty="0">
                <a:latin typeface="Times New Roman" pitchFamily="18" charset="0"/>
              </a:rPr>
              <a:t>.</a:t>
            </a:r>
          </a:p>
        </p:txBody>
      </p:sp>
    </p:spTree>
    <p:extLst>
      <p:ext uri="{BB962C8B-B14F-4D97-AF65-F5344CB8AC3E}">
        <p14:creationId xmlns:p14="http://schemas.microsoft.com/office/powerpoint/2010/main" val="1255848617"/>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9747"/>
                                        </p:tgtEl>
                                        <p:attrNameLst>
                                          <p:attrName>style.visibility</p:attrName>
                                        </p:attrNameLst>
                                      </p:cBhvr>
                                      <p:to>
                                        <p:strVal val="visible"/>
                                      </p:to>
                                    </p:set>
                                    <p:animEffect transition="in" filter="blinds(horizontal)">
                                      <p:cBhvr>
                                        <p:cTn id="7" dur="500"/>
                                        <p:tgtEl>
                                          <p:spTgt spid="159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9748"/>
                                        </p:tgtEl>
                                        <p:attrNameLst>
                                          <p:attrName>style.visibility</p:attrName>
                                        </p:attrNameLst>
                                      </p:cBhvr>
                                      <p:to>
                                        <p:strVal val="visible"/>
                                      </p:to>
                                    </p:set>
                                    <p:anim calcmode="lin" valueType="num">
                                      <p:cBhvr additive="base">
                                        <p:cTn id="12" dur="1000" fill="hold"/>
                                        <p:tgtEl>
                                          <p:spTgt spid="159748"/>
                                        </p:tgtEl>
                                        <p:attrNameLst>
                                          <p:attrName>ppt_x</p:attrName>
                                        </p:attrNameLst>
                                      </p:cBhvr>
                                      <p:tavLst>
                                        <p:tav tm="0">
                                          <p:val>
                                            <p:strVal val="#ppt_x"/>
                                          </p:val>
                                        </p:tav>
                                        <p:tav tm="100000">
                                          <p:val>
                                            <p:strVal val="#ppt_x"/>
                                          </p:val>
                                        </p:tav>
                                      </p:tavLst>
                                    </p:anim>
                                    <p:anim calcmode="lin" valueType="num">
                                      <p:cBhvr additive="base">
                                        <p:cTn id="13" dur="1000" fill="hold"/>
                                        <p:tgtEl>
                                          <p:spTgt spid="15974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9749"/>
                                        </p:tgtEl>
                                        <p:attrNameLst>
                                          <p:attrName>style.visibility</p:attrName>
                                        </p:attrNameLst>
                                      </p:cBhvr>
                                      <p:to>
                                        <p:strVal val="visible"/>
                                      </p:to>
                                    </p:set>
                                    <p:anim calcmode="lin" valueType="num">
                                      <p:cBhvr additive="base">
                                        <p:cTn id="18" dur="1000" fill="hold"/>
                                        <p:tgtEl>
                                          <p:spTgt spid="159749"/>
                                        </p:tgtEl>
                                        <p:attrNameLst>
                                          <p:attrName>ppt_x</p:attrName>
                                        </p:attrNameLst>
                                      </p:cBhvr>
                                      <p:tavLst>
                                        <p:tav tm="0">
                                          <p:val>
                                            <p:strVal val="#ppt_x"/>
                                          </p:val>
                                        </p:tav>
                                        <p:tav tm="100000">
                                          <p:val>
                                            <p:strVal val="#ppt_x"/>
                                          </p:val>
                                        </p:tav>
                                      </p:tavLst>
                                    </p:anim>
                                    <p:anim calcmode="lin" valueType="num">
                                      <p:cBhvr additive="base">
                                        <p:cTn id="19" dur="1000" fill="hold"/>
                                        <p:tgtEl>
                                          <p:spTgt spid="159749"/>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8" presetClass="entr" presetSubtype="16" fill="hold" grpId="0" nodeType="afterEffect">
                                  <p:stCondLst>
                                    <p:cond delay="0"/>
                                  </p:stCondLst>
                                  <p:childTnLst>
                                    <p:set>
                                      <p:cBhvr>
                                        <p:cTn id="22" dur="1" fill="hold">
                                          <p:stCondLst>
                                            <p:cond delay="0"/>
                                          </p:stCondLst>
                                        </p:cTn>
                                        <p:tgtEl>
                                          <p:spTgt spid="159750"/>
                                        </p:tgtEl>
                                        <p:attrNameLst>
                                          <p:attrName>style.visibility</p:attrName>
                                        </p:attrNameLst>
                                      </p:cBhvr>
                                      <p:to>
                                        <p:strVal val="visible"/>
                                      </p:to>
                                    </p:set>
                                    <p:animEffect transition="in" filter="diamond(in)">
                                      <p:cBhvr>
                                        <p:cTn id="23" dur="1000"/>
                                        <p:tgtEl>
                                          <p:spTgt spid="159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p:bldP spid="159748" grpId="0"/>
      <p:bldP spid="159749" grpId="0"/>
      <p:bldP spid="1597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C6B9FCC1-1111-4570-A988-8E04BC58344D}"/>
              </a:ext>
            </a:extLst>
          </p:cNvPr>
          <p:cNvSpPr txBox="1"/>
          <p:nvPr/>
        </p:nvSpPr>
        <p:spPr>
          <a:xfrm>
            <a:off x="0" y="762000"/>
            <a:ext cx="9144000" cy="5509200"/>
          </a:xfrm>
          <a:prstGeom prst="rect">
            <a:avLst/>
          </a:prstGeom>
          <a:noFill/>
        </p:spPr>
        <p:txBody>
          <a:bodyPr wrap="square">
            <a:spAutoFit/>
          </a:bodyPr>
          <a:lstStyle/>
          <a:p>
            <a:pPr algn="ctr"/>
            <a:r>
              <a:rPr lang="vi-VN" sz="3200" b="0" i="1" dirty="0">
                <a:effectLst/>
                <a:latin typeface="Times New Roman" panose="02020603050405020304" pitchFamily="18" charset="0"/>
                <a:cs typeface="Times New Roman" panose="02020603050405020304" pitchFamily="18" charset="0"/>
              </a:rPr>
              <a:t>Nghi ngút đầu ghềnh tỏa khói hương</a:t>
            </a:r>
            <a:r>
              <a:rPr lang="vi-VN" sz="3200" b="0" i="0" dirty="0">
                <a:effectLst/>
                <a:latin typeface="Times New Roman" panose="02020603050405020304" pitchFamily="18" charset="0"/>
                <a:cs typeface="Times New Roman" panose="02020603050405020304" pitchFamily="18" charset="0"/>
              </a:rPr>
              <a:t/>
            </a:r>
            <a:br>
              <a:rPr lang="vi-VN" sz="3200" b="0" i="0" dirty="0">
                <a:effectLst/>
                <a:latin typeface="Times New Roman" panose="02020603050405020304" pitchFamily="18" charset="0"/>
                <a:cs typeface="Times New Roman" panose="02020603050405020304" pitchFamily="18" charset="0"/>
              </a:rPr>
            </a:br>
            <a:r>
              <a:rPr lang="vi-VN" sz="3200" b="0" i="1" dirty="0">
                <a:effectLst/>
                <a:latin typeface="Times New Roman" panose="02020603050405020304" pitchFamily="18" charset="0"/>
                <a:cs typeface="Times New Roman" panose="02020603050405020304" pitchFamily="18" charset="0"/>
              </a:rPr>
              <a:t>Miếu ai như miếu vợ chàng Trương</a:t>
            </a:r>
            <a:endParaRPr lang="vi-VN" sz="3200" b="0" i="0" dirty="0">
              <a:effectLst/>
              <a:latin typeface="Times New Roman" panose="02020603050405020304" pitchFamily="18" charset="0"/>
              <a:cs typeface="Times New Roman" panose="02020603050405020304" pitchFamily="18" charset="0"/>
            </a:endParaRPr>
          </a:p>
          <a:p>
            <a:pPr algn="just"/>
            <a:r>
              <a:rPr lang="vi-VN" sz="3200" b="0" i="0" dirty="0">
                <a:effectLst/>
                <a:latin typeface="Times New Roman" panose="02020603050405020304" pitchFamily="18" charset="0"/>
                <a:cs typeface="Times New Roman" panose="02020603050405020304" pitchFamily="18" charset="0"/>
              </a:rPr>
              <a:t>Ngàn năm trôi qua, làn khói viếng “miếu vợ chàng Trương” vẫn muôn đời lan tỏa, vấn vương, như tiếc như thương cho số phận đầy bi kịch của Vũ Nương. Bằng ngòi bút đầy trân trọng trong “Chuyện người con gái Nam Xương”, Nguyễn Dữ đã tạc vào lịch sử văn học Việt Nam hình ảnh một người phụ nữ thời phong kiến, một Vũ Nương, đại diện cho cái đẹp hoàn mỹ. Nhưng đáng tiếc thay, cuộc đời nàng lại chất chứa những trang buồn đầy nước mắt.</a:t>
            </a:r>
          </a:p>
        </p:txBody>
      </p:sp>
    </p:spTree>
    <p:extLst>
      <p:ext uri="{BB962C8B-B14F-4D97-AF65-F5344CB8AC3E}">
        <p14:creationId xmlns:p14="http://schemas.microsoft.com/office/powerpoint/2010/main" val="2292465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xmlns="" id="{2232FE2D-70D3-4821-9FBE-078CFFDBE8C2}"/>
              </a:ext>
            </a:extLst>
          </p:cNvPr>
          <p:cNvSpPr>
            <a:spLocks noChangeArrowheads="1"/>
          </p:cNvSpPr>
          <p:nvPr/>
        </p:nvSpPr>
        <p:spPr bwMode="auto">
          <a:xfrm>
            <a:off x="-1" y="838200"/>
            <a:ext cx="55626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CC0000"/>
                </a:solidFill>
                <a:latin typeface="Times New Roman" panose="02020603050405020304" pitchFamily="18" charset="0"/>
                <a:cs typeface="Times New Roman" panose="02020603050405020304" pitchFamily="18" charset="0"/>
              </a:rPr>
              <a:t>I. </a:t>
            </a:r>
            <a:r>
              <a:rPr lang="en-US" altLang="en-US" sz="2800" b="1" dirty="0" err="1">
                <a:solidFill>
                  <a:srgbClr val="CC0000"/>
                </a:solidFill>
                <a:latin typeface="Times New Roman" panose="02020603050405020304" pitchFamily="18" charset="0"/>
                <a:cs typeface="Times New Roman" panose="02020603050405020304" pitchFamily="18" charset="0"/>
              </a:rPr>
              <a:t>Đọc</a:t>
            </a:r>
            <a:r>
              <a:rPr lang="en-US" altLang="en-US" sz="2800" b="1" dirty="0">
                <a:solidFill>
                  <a:srgbClr val="CC0000"/>
                </a:solidFill>
                <a:latin typeface="Times New Roman" panose="02020603050405020304" pitchFamily="18" charset="0"/>
                <a:cs typeface="Times New Roman" panose="02020603050405020304" pitchFamily="18" charset="0"/>
              </a:rPr>
              <a:t> – </a:t>
            </a:r>
            <a:r>
              <a:rPr lang="en-US" altLang="en-US" sz="2800" b="1" dirty="0" err="1">
                <a:solidFill>
                  <a:srgbClr val="CC0000"/>
                </a:solidFill>
                <a:latin typeface="Times New Roman" panose="02020603050405020304" pitchFamily="18" charset="0"/>
                <a:cs typeface="Times New Roman" panose="02020603050405020304" pitchFamily="18" charset="0"/>
              </a:rPr>
              <a:t>hiểu</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chú</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thích</a:t>
            </a:r>
            <a:r>
              <a:rPr lang="en-US" altLang="en-US" sz="2800" b="1" dirty="0">
                <a:solidFill>
                  <a:srgbClr val="CC0000"/>
                </a:solidFill>
                <a:latin typeface="Times New Roman" panose="02020603050405020304" pitchFamily="18" charset="0"/>
                <a:cs typeface="Times New Roman" panose="02020603050405020304" pitchFamily="18" charset="0"/>
              </a:rPr>
              <a:t>:</a:t>
            </a:r>
          </a:p>
          <a:p>
            <a:pPr eaLnBrk="1" hangingPunct="1"/>
            <a:r>
              <a:rPr lang="en-US" altLang="en-US" sz="2800" b="1" dirty="0" smtClean="0">
                <a:solidFill>
                  <a:srgbClr val="006600"/>
                </a:solidFill>
                <a:latin typeface="Times New Roman" panose="02020603050405020304" pitchFamily="18" charset="0"/>
                <a:cs typeface="Times New Roman" panose="02020603050405020304" pitchFamily="18" charset="0"/>
              </a:rPr>
              <a:t>1. </a:t>
            </a:r>
            <a:r>
              <a:rPr lang="en-US" altLang="en-US" sz="2800" b="1" dirty="0" err="1" smtClean="0">
                <a:solidFill>
                  <a:srgbClr val="006600"/>
                </a:solidFill>
                <a:latin typeface="Times New Roman" panose="02020603050405020304" pitchFamily="18" charset="0"/>
                <a:cs typeface="Times New Roman" panose="02020603050405020304" pitchFamily="18" charset="0"/>
              </a:rPr>
              <a:t>Tác</a:t>
            </a:r>
            <a:r>
              <a:rPr lang="en-US" altLang="en-US" sz="2800" b="1" dirty="0" smtClean="0">
                <a:solidFill>
                  <a:srgbClr val="006600"/>
                </a:solidFill>
                <a:latin typeface="Times New Roman" panose="02020603050405020304" pitchFamily="18" charset="0"/>
                <a:cs typeface="Times New Roman" panose="02020603050405020304" pitchFamily="18" charset="0"/>
              </a:rPr>
              <a:t> </a:t>
            </a:r>
            <a:r>
              <a:rPr lang="en-US" altLang="en-US" sz="2800" b="1" dirty="0" err="1" smtClean="0">
                <a:solidFill>
                  <a:srgbClr val="006600"/>
                </a:solidFill>
                <a:latin typeface="Times New Roman" panose="02020603050405020304" pitchFamily="18" charset="0"/>
                <a:cs typeface="Times New Roman" panose="02020603050405020304" pitchFamily="18" charset="0"/>
              </a:rPr>
              <a:t>giả</a:t>
            </a:r>
            <a:r>
              <a:rPr lang="en-US" altLang="en-US" sz="2800" b="1" dirty="0" smtClean="0">
                <a:solidFill>
                  <a:srgbClr val="006600"/>
                </a:solidFill>
                <a:latin typeface="Times New Roman" panose="02020603050405020304" pitchFamily="18" charset="0"/>
                <a:cs typeface="Times New Roman" panose="02020603050405020304" pitchFamily="18" charset="0"/>
              </a:rPr>
              <a:t>: </a:t>
            </a:r>
            <a:r>
              <a:rPr lang="en-US" altLang="en-US" sz="2800" b="1" dirty="0" err="1" smtClean="0">
                <a:solidFill>
                  <a:srgbClr val="006600"/>
                </a:solidFill>
                <a:latin typeface="Times New Roman" panose="02020603050405020304" pitchFamily="18" charset="0"/>
                <a:cs typeface="Times New Roman" panose="02020603050405020304" pitchFamily="18" charset="0"/>
              </a:rPr>
              <a:t>Nguyễn</a:t>
            </a:r>
            <a:r>
              <a:rPr lang="en-US" altLang="en-US" sz="2800" b="1" dirty="0" smtClean="0">
                <a:solidFill>
                  <a:srgbClr val="006600"/>
                </a:solidFill>
                <a:latin typeface="Times New Roman" panose="02020603050405020304" pitchFamily="18" charset="0"/>
                <a:cs typeface="Times New Roman" panose="02020603050405020304" pitchFamily="18" charset="0"/>
              </a:rPr>
              <a:t> </a:t>
            </a:r>
            <a:r>
              <a:rPr lang="en-US" altLang="en-US" sz="2800" b="1" dirty="0" err="1" smtClean="0">
                <a:solidFill>
                  <a:srgbClr val="006600"/>
                </a:solidFill>
                <a:latin typeface="Times New Roman" panose="02020603050405020304" pitchFamily="18" charset="0"/>
                <a:cs typeface="Times New Roman" panose="02020603050405020304" pitchFamily="18" charset="0"/>
              </a:rPr>
              <a:t>Dữ</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smtClean="0">
                <a:solidFill>
                  <a:srgbClr val="006600"/>
                </a:solidFill>
                <a:latin typeface="Times New Roman" panose="02020603050405020304" pitchFamily="18" charset="0"/>
                <a:cs typeface="Times New Roman" panose="02020603050405020304" pitchFamily="18" charset="0"/>
              </a:rPr>
              <a:t>(TK16)</a:t>
            </a:r>
            <a:endParaRPr lang="en-US" altLang="en-US" sz="2800" b="1" dirty="0">
              <a:solidFill>
                <a:srgbClr val="006600"/>
              </a:solidFill>
              <a:latin typeface="Times New Roman" panose="02020603050405020304" pitchFamily="18" charset="0"/>
              <a:cs typeface="Times New Roman" panose="02020603050405020304" pitchFamily="18" charset="0"/>
            </a:endParaRPr>
          </a:p>
        </p:txBody>
      </p:sp>
      <p:sp>
        <p:nvSpPr>
          <p:cNvPr id="47109" name="Rectangle 5">
            <a:extLst>
              <a:ext uri="{FF2B5EF4-FFF2-40B4-BE49-F238E27FC236}">
                <a16:creationId xmlns:a16="http://schemas.microsoft.com/office/drawing/2014/main" xmlns="" id="{B32EDC92-E02E-43C2-81E5-C6A54856BE32}"/>
              </a:ext>
            </a:extLst>
          </p:cNvPr>
          <p:cNvSpPr>
            <a:spLocks noChangeArrowheads="1"/>
          </p:cNvSpPr>
          <p:nvPr/>
        </p:nvSpPr>
        <p:spPr bwMode="auto">
          <a:xfrm>
            <a:off x="3886200" y="1143000"/>
            <a:ext cx="50292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100" b="1" dirty="0" smtClean="0">
                <a:latin typeface="Times New Roman" panose="02020603050405020304" pitchFamily="18" charset="0"/>
                <a:cs typeface="Times New Roman" panose="02020603050405020304" pitchFamily="18" charset="0"/>
              </a:rPr>
              <a:t>      </a:t>
            </a:r>
            <a:endParaRPr lang="en-US" altLang="en-US" sz="2100" b="1" dirty="0">
              <a:latin typeface="Times New Roman" panose="02020603050405020304" pitchFamily="18" charset="0"/>
              <a:cs typeface="Times New Roman" panose="02020603050405020304" pitchFamily="18" charset="0"/>
            </a:endParaRPr>
          </a:p>
        </p:txBody>
      </p:sp>
      <p:sp>
        <p:nvSpPr>
          <p:cNvPr id="7175" name="WordArt 7">
            <a:extLst>
              <a:ext uri="{FF2B5EF4-FFF2-40B4-BE49-F238E27FC236}">
                <a16:creationId xmlns:a16="http://schemas.microsoft.com/office/drawing/2014/main" xmlns="" id="{B3746552-4801-4F97-8DAF-CB25988FAB28}"/>
              </a:ext>
            </a:extLst>
          </p:cNvPr>
          <p:cNvSpPr>
            <a:spLocks noChangeArrowheads="1" noChangeShapeType="1" noTextEdit="1"/>
          </p:cNvSpPr>
          <p:nvPr/>
        </p:nvSpPr>
        <p:spPr bwMode="auto">
          <a:xfrm>
            <a:off x="1905000" y="0"/>
            <a:ext cx="5486400" cy="73372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7176" name="Text Box 8">
            <a:extLst>
              <a:ext uri="{FF2B5EF4-FFF2-40B4-BE49-F238E27FC236}">
                <a16:creationId xmlns:a16="http://schemas.microsoft.com/office/drawing/2014/main" xmlns="" id="{4F781A0D-96DF-4D46-80E6-CB42B2A54C19}"/>
              </a:ext>
            </a:extLst>
          </p:cNvPr>
          <p:cNvSpPr txBox="1">
            <a:spLocks noChangeArrowheads="1"/>
          </p:cNvSpPr>
          <p:nvPr/>
        </p:nvSpPr>
        <p:spPr bwMode="auto">
          <a:xfrm>
            <a:off x="6629400" y="609600"/>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dirty="0" err="1">
                <a:latin typeface="Times New Roman" panose="02020603050405020304" pitchFamily="18" charset="0"/>
                <a:cs typeface="Times New Roman" panose="02020603050405020304" pitchFamily="18" charset="0"/>
              </a:rPr>
              <a:t>Nguyễn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Dữ</a:t>
            </a:r>
            <a:endParaRPr lang="en-US" alt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0" y="1752600"/>
            <a:ext cx="9144000" cy="5176802"/>
          </a:xfrm>
          <a:prstGeom prst="rect">
            <a:avLst/>
          </a:prstGeom>
        </p:spPr>
        <p:txBody>
          <a:bodyPr wrap="square">
            <a:spAutoFit/>
          </a:bodyPr>
          <a:lstStyle/>
          <a:p>
            <a:pPr algn="just">
              <a:spcBef>
                <a:spcPct val="20000"/>
              </a:spcBef>
            </a:pP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Ông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nửa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kỉ</a:t>
            </a:r>
            <a:r>
              <a:rPr lang="en-US" altLang="en-US" sz="2800" dirty="0">
                <a:latin typeface="Times New Roman" panose="02020603050405020304" pitchFamily="18" charset="0"/>
                <a:cs typeface="Times New Roman" panose="02020603050405020304" pitchFamily="18" charset="0"/>
              </a:rPr>
              <a:t> XVI,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trò</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giỏi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Tuyết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Nguyễn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Bỉnh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Khiêm</a:t>
            </a:r>
            <a:r>
              <a:rPr lang="en-US" altLang="en-US" sz="2800" dirty="0">
                <a:latin typeface="Times New Roman" panose="02020603050405020304" pitchFamily="18" charset="0"/>
                <a:cs typeface="Times New Roman" panose="02020603050405020304" pitchFamily="18" charset="0"/>
              </a:rPr>
              <a:t>.</a:t>
            </a:r>
          </a:p>
          <a:p>
            <a:pPr algn="just">
              <a:spcBef>
                <a:spcPct val="20000"/>
              </a:spcBef>
              <a:buFontTx/>
              <a:buChar char="-"/>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Ông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con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Nguyễn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Tưởng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Phiên</a:t>
            </a:r>
            <a:endParaRPr lang="en-US" altLang="en-US" sz="2800" dirty="0">
              <a:latin typeface="Times New Roman" panose="02020603050405020304" pitchFamily="18" charset="0"/>
              <a:cs typeface="Times New Roman" panose="02020603050405020304" pitchFamily="18" charset="0"/>
            </a:endParaRPr>
          </a:p>
          <a:p>
            <a:pPr algn="just">
              <a:spcBef>
                <a:spcPct val="20000"/>
              </a:spcBef>
              <a:buFontTx/>
              <a:buChar char="-"/>
            </a:pP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a:t>
            </a:r>
            <a:r>
              <a:rPr lang="en-US" altLang="en-US" sz="2800" dirty="0" err="1" smtClean="0">
                <a:latin typeface="Times New Roman" panose="02020603050405020304" pitchFamily="18" charset="0"/>
                <a:cs typeface="Times New Roman" panose="02020603050405020304" pitchFamily="18" charset="0"/>
              </a:rPr>
              <a:t>Tiến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sĩ</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Hồng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thứ</a:t>
            </a:r>
            <a:r>
              <a:rPr lang="en-US" altLang="en-US" sz="2800" dirty="0">
                <a:latin typeface="Times New Roman" panose="02020603050405020304" pitchFamily="18" charset="0"/>
                <a:cs typeface="Times New Roman" panose="02020603050405020304" pitchFamily="18" charset="0"/>
              </a:rPr>
              <a:t> 27- </a:t>
            </a:r>
            <a:r>
              <a:rPr lang="en-US" altLang="en-US" sz="2800" dirty="0" err="1">
                <a:latin typeface="Times New Roman" panose="02020603050405020304" pitchFamily="18" charset="0"/>
                <a:cs typeface="Times New Roman" panose="02020603050405020304" pitchFamily="18" charset="0"/>
              </a:rPr>
              <a:t>đời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vua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Lê</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Tông</a:t>
            </a:r>
            <a:r>
              <a:rPr lang="en-US" altLang="en-US" sz="2800" dirty="0">
                <a:latin typeface="Times New Roman" panose="02020603050405020304" pitchFamily="18" charset="0"/>
                <a:cs typeface="Times New Roman" panose="02020603050405020304" pitchFamily="18" charset="0"/>
              </a:rPr>
              <a:t> 1496) </a:t>
            </a:r>
            <a:endParaRPr lang="en-US" altLang="en-US" sz="2800" dirty="0" smtClean="0">
              <a:latin typeface="Times New Roman" panose="02020603050405020304" pitchFamily="18" charset="0"/>
              <a:cs typeface="Times New Roman" panose="02020603050405020304" pitchFamily="18" charset="0"/>
            </a:endParaRPr>
          </a:p>
          <a:p>
            <a:pPr algn="just">
              <a:spcBef>
                <a:spcPct val="20000"/>
              </a:spcBef>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Lê-Mạc-Trịnh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quyền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Lê</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bắt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khủng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mở</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chặng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lịch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XH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ta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PK:  </a:t>
            </a:r>
            <a:r>
              <a:rPr lang="en-US" altLang="en-US" sz="2800" dirty="0" err="1">
                <a:latin typeface="Times New Roman" panose="02020603050405020304" pitchFamily="18" charset="0"/>
                <a:cs typeface="Times New Roman" panose="02020603050405020304" pitchFamily="18" charset="0"/>
              </a:rPr>
              <a:t>loạn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triền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khốn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khổ</a:t>
            </a:r>
            <a:r>
              <a:rPr lang="en-US" altLang="en-US" sz="2800" dirty="0">
                <a:latin typeface="Times New Roman" panose="02020603050405020304" pitchFamily="18" charset="0"/>
                <a:cs typeface="Times New Roman" panose="02020603050405020304" pitchFamily="18" charset="0"/>
              </a:rPr>
              <a:t>.</a:t>
            </a:r>
          </a:p>
          <a:p>
            <a:pPr algn="just">
              <a:spcBef>
                <a:spcPct val="20000"/>
              </a:spcBef>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đỗ</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chỉ</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rồi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ẩn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dật</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vùng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núi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rừng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Hoá</a:t>
            </a:r>
            <a:r>
              <a:rPr lang="en-US" altLang="en-US" sz="28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xmlns="" id="{2232FE2D-70D3-4821-9FBE-078CFFDBE8C2}"/>
              </a:ext>
            </a:extLst>
          </p:cNvPr>
          <p:cNvSpPr>
            <a:spLocks noChangeArrowheads="1"/>
          </p:cNvSpPr>
          <p:nvPr/>
        </p:nvSpPr>
        <p:spPr bwMode="auto">
          <a:xfrm>
            <a:off x="-1" y="838200"/>
            <a:ext cx="55626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CC0000"/>
                </a:solidFill>
                <a:latin typeface="Times New Roman" panose="02020603050405020304" pitchFamily="18" charset="0"/>
                <a:cs typeface="Times New Roman" panose="02020603050405020304" pitchFamily="18" charset="0"/>
              </a:rPr>
              <a:t>I. </a:t>
            </a:r>
            <a:r>
              <a:rPr lang="en-US" altLang="en-US" sz="2800" b="1" dirty="0" err="1">
                <a:solidFill>
                  <a:srgbClr val="CC0000"/>
                </a:solidFill>
                <a:latin typeface="Times New Roman" panose="02020603050405020304" pitchFamily="18" charset="0"/>
                <a:cs typeface="Times New Roman" panose="02020603050405020304" pitchFamily="18" charset="0"/>
              </a:rPr>
              <a:t>Đọc</a:t>
            </a:r>
            <a:r>
              <a:rPr lang="en-US" altLang="en-US" sz="2800" b="1" dirty="0">
                <a:solidFill>
                  <a:srgbClr val="CC0000"/>
                </a:solidFill>
                <a:latin typeface="Times New Roman" panose="02020603050405020304" pitchFamily="18" charset="0"/>
                <a:cs typeface="Times New Roman" panose="02020603050405020304" pitchFamily="18" charset="0"/>
              </a:rPr>
              <a:t> – </a:t>
            </a:r>
            <a:r>
              <a:rPr lang="en-US" altLang="en-US" sz="2800" b="1" dirty="0" err="1">
                <a:solidFill>
                  <a:srgbClr val="CC0000"/>
                </a:solidFill>
                <a:latin typeface="Times New Roman" panose="02020603050405020304" pitchFamily="18" charset="0"/>
                <a:cs typeface="Times New Roman" panose="02020603050405020304" pitchFamily="18" charset="0"/>
              </a:rPr>
              <a:t>hiểu</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chú</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thích</a:t>
            </a:r>
            <a:r>
              <a:rPr lang="en-US" altLang="en-US" sz="2800" b="1" dirty="0">
                <a:solidFill>
                  <a:srgbClr val="CC0000"/>
                </a:solidFill>
                <a:latin typeface="Times New Roman" panose="02020603050405020304" pitchFamily="18" charset="0"/>
                <a:cs typeface="Times New Roman" panose="02020603050405020304" pitchFamily="18" charset="0"/>
              </a:rPr>
              <a:t>:</a:t>
            </a:r>
          </a:p>
          <a:p>
            <a:pPr eaLnBrk="1" hangingPunct="1"/>
            <a:r>
              <a:rPr lang="en-US" altLang="en-US" sz="2800" b="1" dirty="0" smtClean="0">
                <a:solidFill>
                  <a:srgbClr val="006600"/>
                </a:solidFill>
                <a:latin typeface="Times New Roman" panose="02020603050405020304" pitchFamily="18" charset="0"/>
                <a:cs typeface="Times New Roman" panose="02020603050405020304" pitchFamily="18" charset="0"/>
              </a:rPr>
              <a:t>1. </a:t>
            </a:r>
            <a:r>
              <a:rPr lang="en-US" altLang="en-US" sz="2800" b="1" dirty="0" err="1" smtClean="0">
                <a:solidFill>
                  <a:srgbClr val="006600"/>
                </a:solidFill>
                <a:latin typeface="Times New Roman" panose="02020603050405020304" pitchFamily="18" charset="0"/>
                <a:cs typeface="Times New Roman" panose="02020603050405020304" pitchFamily="18" charset="0"/>
              </a:rPr>
              <a:t>Tác</a:t>
            </a:r>
            <a:r>
              <a:rPr lang="en-US" altLang="en-US" sz="2800" b="1" dirty="0" smtClean="0">
                <a:solidFill>
                  <a:srgbClr val="006600"/>
                </a:solidFill>
                <a:latin typeface="Times New Roman" panose="02020603050405020304" pitchFamily="18" charset="0"/>
                <a:cs typeface="Times New Roman" panose="02020603050405020304" pitchFamily="18" charset="0"/>
              </a:rPr>
              <a:t> </a:t>
            </a:r>
            <a:r>
              <a:rPr lang="en-US" altLang="en-US" sz="2800" b="1" dirty="0" err="1" smtClean="0">
                <a:solidFill>
                  <a:srgbClr val="006600"/>
                </a:solidFill>
                <a:latin typeface="Times New Roman" panose="02020603050405020304" pitchFamily="18" charset="0"/>
                <a:cs typeface="Times New Roman" panose="02020603050405020304" pitchFamily="18" charset="0"/>
              </a:rPr>
              <a:t>giả</a:t>
            </a:r>
            <a:r>
              <a:rPr lang="en-US" altLang="en-US" sz="2800" b="1" dirty="0" smtClean="0">
                <a:solidFill>
                  <a:srgbClr val="006600"/>
                </a:solidFill>
                <a:latin typeface="Times New Roman" panose="02020603050405020304" pitchFamily="18" charset="0"/>
                <a:cs typeface="Times New Roman" panose="02020603050405020304" pitchFamily="18" charset="0"/>
              </a:rPr>
              <a:t>: </a:t>
            </a:r>
            <a:r>
              <a:rPr lang="en-US" altLang="en-US" sz="2800" b="1" dirty="0" err="1" smtClean="0">
                <a:solidFill>
                  <a:srgbClr val="006600"/>
                </a:solidFill>
                <a:latin typeface="Times New Roman" panose="02020603050405020304" pitchFamily="18" charset="0"/>
                <a:cs typeface="Times New Roman" panose="02020603050405020304" pitchFamily="18" charset="0"/>
              </a:rPr>
              <a:t>Nguyễn</a:t>
            </a:r>
            <a:r>
              <a:rPr lang="en-US" altLang="en-US" sz="2800" b="1" dirty="0" smtClean="0">
                <a:solidFill>
                  <a:srgbClr val="006600"/>
                </a:solidFill>
                <a:latin typeface="Times New Roman" panose="02020603050405020304" pitchFamily="18" charset="0"/>
                <a:cs typeface="Times New Roman" panose="02020603050405020304" pitchFamily="18" charset="0"/>
              </a:rPr>
              <a:t> </a:t>
            </a:r>
            <a:r>
              <a:rPr lang="en-US" altLang="en-US" sz="2800" b="1" dirty="0" err="1" smtClean="0">
                <a:solidFill>
                  <a:srgbClr val="006600"/>
                </a:solidFill>
                <a:latin typeface="Times New Roman" panose="02020603050405020304" pitchFamily="18" charset="0"/>
                <a:cs typeface="Times New Roman" panose="02020603050405020304" pitchFamily="18" charset="0"/>
              </a:rPr>
              <a:t>Dữ</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smtClean="0">
                <a:solidFill>
                  <a:srgbClr val="006600"/>
                </a:solidFill>
                <a:latin typeface="Times New Roman" panose="02020603050405020304" pitchFamily="18" charset="0"/>
                <a:cs typeface="Times New Roman" panose="02020603050405020304" pitchFamily="18" charset="0"/>
              </a:rPr>
              <a:t>(TK16)</a:t>
            </a:r>
            <a:endParaRPr lang="en-US" altLang="en-US" sz="2800" b="1" dirty="0">
              <a:solidFill>
                <a:srgbClr val="006600"/>
              </a:solidFill>
              <a:latin typeface="Times New Roman" panose="02020603050405020304" pitchFamily="18" charset="0"/>
              <a:cs typeface="Times New Roman" panose="02020603050405020304" pitchFamily="18" charset="0"/>
            </a:endParaRPr>
          </a:p>
        </p:txBody>
      </p:sp>
      <p:sp>
        <p:nvSpPr>
          <p:cNvPr id="47109" name="Rectangle 5">
            <a:extLst>
              <a:ext uri="{FF2B5EF4-FFF2-40B4-BE49-F238E27FC236}">
                <a16:creationId xmlns:a16="http://schemas.microsoft.com/office/drawing/2014/main" xmlns="" id="{B32EDC92-E02E-43C2-81E5-C6A54856BE32}"/>
              </a:ext>
            </a:extLst>
          </p:cNvPr>
          <p:cNvSpPr>
            <a:spLocks noChangeArrowheads="1"/>
          </p:cNvSpPr>
          <p:nvPr/>
        </p:nvSpPr>
        <p:spPr bwMode="auto">
          <a:xfrm>
            <a:off x="3886200" y="1143000"/>
            <a:ext cx="50292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100" b="1" dirty="0" smtClean="0">
                <a:latin typeface="Times New Roman" panose="02020603050405020304" pitchFamily="18" charset="0"/>
                <a:cs typeface="Times New Roman" panose="02020603050405020304" pitchFamily="18" charset="0"/>
              </a:rPr>
              <a:t>      </a:t>
            </a:r>
            <a:endParaRPr lang="en-US" altLang="en-US" sz="2100" b="1" dirty="0">
              <a:latin typeface="Times New Roman" panose="02020603050405020304" pitchFamily="18" charset="0"/>
              <a:cs typeface="Times New Roman" panose="02020603050405020304" pitchFamily="18" charset="0"/>
            </a:endParaRPr>
          </a:p>
        </p:txBody>
      </p:sp>
      <p:sp>
        <p:nvSpPr>
          <p:cNvPr id="7175" name="WordArt 7">
            <a:extLst>
              <a:ext uri="{FF2B5EF4-FFF2-40B4-BE49-F238E27FC236}">
                <a16:creationId xmlns:a16="http://schemas.microsoft.com/office/drawing/2014/main" xmlns="" id="{B3746552-4801-4F97-8DAF-CB25988FAB28}"/>
              </a:ext>
            </a:extLst>
          </p:cNvPr>
          <p:cNvSpPr>
            <a:spLocks noChangeArrowheads="1" noChangeShapeType="1" noTextEdit="1"/>
          </p:cNvSpPr>
          <p:nvPr/>
        </p:nvSpPr>
        <p:spPr bwMode="auto">
          <a:xfrm>
            <a:off x="1905000" y="0"/>
            <a:ext cx="5486400" cy="73372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7176" name="Text Box 8">
            <a:extLst>
              <a:ext uri="{FF2B5EF4-FFF2-40B4-BE49-F238E27FC236}">
                <a16:creationId xmlns:a16="http://schemas.microsoft.com/office/drawing/2014/main" xmlns="" id="{4F781A0D-96DF-4D46-80E6-CB42B2A54C19}"/>
              </a:ext>
            </a:extLst>
          </p:cNvPr>
          <p:cNvSpPr txBox="1">
            <a:spLocks noChangeArrowheads="1"/>
          </p:cNvSpPr>
          <p:nvPr/>
        </p:nvSpPr>
        <p:spPr bwMode="auto">
          <a:xfrm>
            <a:off x="6629400" y="609600"/>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dirty="0" err="1">
                <a:latin typeface="Times New Roman" panose="02020603050405020304" pitchFamily="18" charset="0"/>
                <a:cs typeface="Times New Roman" panose="02020603050405020304" pitchFamily="18" charset="0"/>
              </a:rPr>
              <a:t>Nguyễn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Dữ</a:t>
            </a:r>
            <a:endParaRPr lang="en-US" altLang="en-US" sz="2800" dirty="0">
              <a:latin typeface="Times New Roman" panose="02020603050405020304" pitchFamily="18" charset="0"/>
              <a:cs typeface="Times New Roman" panose="02020603050405020304" pitchFamily="18" charset="0"/>
            </a:endParaRPr>
          </a:p>
        </p:txBody>
      </p:sp>
      <p:sp>
        <p:nvSpPr>
          <p:cNvPr id="7" name="Text Box 13">
            <a:extLst>
              <a:ext uri="{FF2B5EF4-FFF2-40B4-BE49-F238E27FC236}">
                <a16:creationId xmlns:a16="http://schemas.microsoft.com/office/drawing/2014/main" xmlns="" id="{D7A05F0F-602B-4B98-BDA9-AD2D0F795F82}"/>
              </a:ext>
            </a:extLst>
          </p:cNvPr>
          <p:cNvSpPr txBox="1">
            <a:spLocks noChangeArrowheads="1"/>
          </p:cNvSpPr>
          <p:nvPr/>
        </p:nvSpPr>
        <p:spPr bwMode="auto">
          <a:xfrm>
            <a:off x="0" y="1764268"/>
            <a:ext cx="236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dirty="0">
                <a:solidFill>
                  <a:srgbClr val="0000FF"/>
                </a:solidFill>
                <a:latin typeface="Times New Roman" panose="02020603050405020304" pitchFamily="18" charset="0"/>
                <a:cs typeface="Times New Roman" panose="02020603050405020304" pitchFamily="18" charset="0"/>
              </a:rPr>
              <a:t>2.Tác </a:t>
            </a:r>
            <a:r>
              <a:rPr lang="en-US" altLang="en-US" sz="2800" b="1" dirty="0" err="1">
                <a:solidFill>
                  <a:srgbClr val="0000FF"/>
                </a:solidFill>
                <a:latin typeface="Times New Roman" panose="02020603050405020304" pitchFamily="18" charset="0"/>
                <a:cs typeface="Times New Roman" panose="02020603050405020304" pitchFamily="18" charset="0"/>
              </a:rPr>
              <a:t>phẩm</a:t>
            </a:r>
            <a:r>
              <a:rPr lang="en-US" altLang="en-US" sz="2800" b="1" dirty="0">
                <a:solidFill>
                  <a:srgbClr val="0000FF"/>
                </a:solidFill>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xmlns="" id="{E290D4A8-674D-4F1D-BEE5-B097BB1CA6ED}"/>
              </a:ext>
            </a:extLst>
          </p:cNvPr>
          <p:cNvSpPr txBox="1">
            <a:spLocks noChangeArrowheads="1"/>
          </p:cNvSpPr>
          <p:nvPr/>
        </p:nvSpPr>
        <p:spPr bwMode="auto">
          <a:xfrm>
            <a:off x="76200" y="2221468"/>
            <a:ext cx="45159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dirty="0">
                <a:latin typeface="Times New Roman" panose="02020603050405020304" pitchFamily="18" charset="0"/>
                <a:cs typeface="Times New Roman" panose="02020603050405020304" pitchFamily="18" charset="0"/>
              </a:rPr>
              <a:t>a. </a:t>
            </a:r>
            <a:r>
              <a:rPr lang="en-US" altLang="en-US" sz="2800" b="1" dirty="0" err="1">
                <a:latin typeface="Times New Roman" panose="02020603050405020304" pitchFamily="18" charset="0"/>
                <a:cs typeface="Times New Roman" panose="02020603050405020304" pitchFamily="18" charset="0"/>
              </a:rPr>
              <a:t>Hoàn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cảnh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tác</a:t>
            </a:r>
            <a:r>
              <a:rPr lang="en-US" altLang="en-US" sz="2800" b="1" dirty="0" smtClean="0">
                <a:latin typeface="Times New Roman" panose="02020603050405020304" pitchFamily="18" charset="0"/>
                <a:cs typeface="Times New Roman" panose="02020603050405020304" pitchFamily="18" charset="0"/>
              </a:rPr>
              <a:t>: SGK</a:t>
            </a:r>
            <a:endParaRPr lang="en-US" alt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1" y="2762071"/>
            <a:ext cx="9144001" cy="2246769"/>
          </a:xfrm>
          <a:prstGeom prst="rect">
            <a:avLst/>
          </a:prstGeom>
        </p:spPr>
        <p:txBody>
          <a:bodyPr wrap="square">
            <a:spAutoFit/>
          </a:bodyPr>
          <a:lstStyle/>
          <a:p>
            <a:pPr algn="just"/>
            <a:r>
              <a:rPr lang="en-US" altLang="en-US" sz="2800" dirty="0" err="1">
                <a:latin typeface="Times New Roman" panose="02020603050405020304" pitchFamily="18" charset="0"/>
                <a:cs typeface="Times New Roman" panose="02020603050405020304" pitchFamily="18" charset="0"/>
              </a:rPr>
              <a:t>Tác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phẩm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kỉ</a:t>
            </a:r>
            <a:r>
              <a:rPr lang="en-US" altLang="en-US" sz="2800" dirty="0">
                <a:latin typeface="Times New Roman" panose="02020603050405020304" pitchFamily="18" charset="0"/>
                <a:cs typeface="Times New Roman" panose="02020603050405020304" pitchFamily="18" charset="0"/>
              </a:rPr>
              <a:t> XVI,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Lê</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bắt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khủng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đoàn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Lê</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Trịnh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quyền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gây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nội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kéo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khổ</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cũng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gây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bi </a:t>
            </a:r>
            <a:r>
              <a:rPr lang="en-US" altLang="en-US" sz="2800" dirty="0" err="1">
                <a:latin typeface="Times New Roman" panose="02020603050405020304" pitchFamily="18" charset="0"/>
                <a:cs typeface="Times New Roman" panose="02020603050405020304" pitchFamily="18" charset="0"/>
              </a:rPr>
              <a:t>kịch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bao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đình</a:t>
            </a:r>
            <a:r>
              <a:rPr lang="en-US" alt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xmlns="" id="{2F5B87D3-0DD8-43DB-AAB5-D5AC31F2B4FC}"/>
              </a:ext>
            </a:extLst>
          </p:cNvPr>
          <p:cNvSpPr txBox="1">
            <a:spLocks noChangeArrowheads="1"/>
          </p:cNvSpPr>
          <p:nvPr/>
        </p:nvSpPr>
        <p:spPr bwMode="auto">
          <a:xfrm>
            <a:off x="228600" y="4953000"/>
            <a:ext cx="198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b. </a:t>
            </a:r>
            <a:r>
              <a:rPr lang="en-US" altLang="en-US" sz="2800" b="1" dirty="0" err="1">
                <a:latin typeface="Times New Roman" panose="02020603050405020304" pitchFamily="18" charset="0"/>
                <a:cs typeface="Times New Roman" panose="02020603050405020304" pitchFamily="18" charset="0"/>
              </a:rPr>
              <a:t>Xuất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xứ</a:t>
            </a:r>
            <a:r>
              <a:rPr lang="en-US" altLang="en-US" sz="2800" dirty="0">
                <a:latin typeface="Times New Roman" panose="02020603050405020304" pitchFamily="18" charset="0"/>
                <a:cs typeface="Times New Roman" panose="02020603050405020304" pitchFamily="18" charset="0"/>
              </a:rPr>
              <a:t>: </a:t>
            </a:r>
          </a:p>
        </p:txBody>
      </p:sp>
      <p:sp>
        <p:nvSpPr>
          <p:cNvPr id="12" name="Text Box 21">
            <a:extLst>
              <a:ext uri="{FF2B5EF4-FFF2-40B4-BE49-F238E27FC236}">
                <a16:creationId xmlns:a16="http://schemas.microsoft.com/office/drawing/2014/main" xmlns="" id="{039EE200-77A2-45CB-AA97-5E2189E5DF4D}"/>
              </a:ext>
            </a:extLst>
          </p:cNvPr>
          <p:cNvSpPr txBox="1">
            <a:spLocks noChangeArrowheads="1"/>
          </p:cNvSpPr>
          <p:nvPr/>
        </p:nvSpPr>
        <p:spPr bwMode="auto">
          <a:xfrm>
            <a:off x="41634" y="5410200"/>
            <a:ext cx="91023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Là</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truyện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thứ</a:t>
            </a:r>
            <a:r>
              <a:rPr lang="en-US" altLang="en-US" sz="2800" dirty="0">
                <a:latin typeface="Times New Roman" panose="02020603050405020304" pitchFamily="18" charset="0"/>
                <a:cs typeface="Times New Roman" panose="02020603050405020304" pitchFamily="18" charset="0"/>
              </a:rPr>
              <a:t> 16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20 </a:t>
            </a:r>
            <a:r>
              <a:rPr lang="en-US" altLang="en-US" sz="2800" dirty="0" err="1">
                <a:latin typeface="Times New Roman" panose="02020603050405020304" pitchFamily="18" charset="0"/>
                <a:cs typeface="Times New Roman" panose="02020603050405020304" pitchFamily="18" charset="0"/>
              </a:rPr>
              <a:t>truyện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TKML. </a:t>
            </a:r>
            <a:r>
              <a:rPr lang="en-US" altLang="en-US" sz="2800" dirty="0" err="1">
                <a:latin typeface="Times New Roman" panose="02020603050405020304" pitchFamily="18" charset="0"/>
                <a:cs typeface="Times New Roman" panose="02020603050405020304" pitchFamily="18" charset="0"/>
              </a:rPr>
              <a:t>Truyện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tạo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sở</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truyện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cổ</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tích</a:t>
            </a:r>
            <a:r>
              <a:rPr lang="en-US" altLang="en-US" sz="2800" b="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vợ</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chàng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Trương</a:t>
            </a:r>
            <a:r>
              <a:rPr lang="en-US" altLang="en-US" sz="2800" b="1" i="1"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xmlns="" id="{7C8A4211-3A87-412A-B340-E59BC6F8AD51}"/>
              </a:ext>
            </a:extLst>
          </p:cNvPr>
          <p:cNvSpPr txBox="1">
            <a:spLocks noChangeArrowheads="1"/>
          </p:cNvSpPr>
          <p:nvPr/>
        </p:nvSpPr>
        <p:spPr bwMode="auto">
          <a:xfrm>
            <a:off x="152400" y="63246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a:latin typeface="Times New Roman" panose="02020603050405020304" pitchFamily="18" charset="0"/>
                <a:cs typeface="Times New Roman" panose="02020603050405020304" pitchFamily="18" charset="0"/>
              </a:rPr>
              <a:t>c. </a:t>
            </a:r>
            <a:r>
              <a:rPr lang="en-US" altLang="en-US" sz="2800" b="1" dirty="0" err="1">
                <a:latin typeface="Times New Roman" panose="02020603050405020304" pitchFamily="18" charset="0"/>
                <a:cs typeface="Times New Roman" panose="02020603050405020304" pitchFamily="18" charset="0"/>
              </a:rPr>
              <a:t>Nhan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đề</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Truyền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lục</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672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 calcmode="lin" valueType="num">
                                      <p:cBhvr additive="base">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P spid="3"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a:extLst>
              <a:ext uri="{FF2B5EF4-FFF2-40B4-BE49-F238E27FC236}">
                <a16:creationId xmlns:a16="http://schemas.microsoft.com/office/drawing/2014/main" xmlns="" id="{C60E2264-7DED-4193-9FDD-3B1A82DFB4F7}"/>
              </a:ext>
            </a:extLst>
          </p:cNvPr>
          <p:cNvSpPr>
            <a:spLocks noChangeArrowheads="1"/>
          </p:cNvSpPr>
          <p:nvPr/>
        </p:nvSpPr>
        <p:spPr bwMode="auto">
          <a:xfrm>
            <a:off x="4114800" y="1676400"/>
            <a:ext cx="4876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a:solidFill>
                  <a:srgbClr val="FFFF00"/>
                </a:solidFill>
              </a:rPr>
              <a:t>    </a:t>
            </a:r>
            <a:endParaRPr lang="en-US" altLang="en-US" sz="3200" b="1">
              <a:solidFill>
                <a:schemeClr val="bg1"/>
              </a:solidFill>
            </a:endParaRPr>
          </a:p>
          <a:p>
            <a:pPr algn="just" eaLnBrk="1" hangingPunct="1">
              <a:spcBef>
                <a:spcPct val="20000"/>
              </a:spcBef>
            </a:pPr>
            <a:r>
              <a:rPr lang="en-US" altLang="en-US" sz="3200" b="1">
                <a:solidFill>
                  <a:srgbClr val="000099"/>
                </a:solidFill>
              </a:rPr>
              <a:t>      </a:t>
            </a:r>
          </a:p>
        </p:txBody>
      </p:sp>
      <p:sp>
        <p:nvSpPr>
          <p:cNvPr id="8199" name="WordArt 7">
            <a:extLst>
              <a:ext uri="{FF2B5EF4-FFF2-40B4-BE49-F238E27FC236}">
                <a16:creationId xmlns:a16="http://schemas.microsoft.com/office/drawing/2014/main" xmlns="" id="{7136EB3D-F32C-4815-8037-3998216F8739}"/>
              </a:ext>
            </a:extLst>
          </p:cNvPr>
          <p:cNvSpPr>
            <a:spLocks noChangeArrowheads="1" noChangeShapeType="1" noTextEdit="1"/>
          </p:cNvSpPr>
          <p:nvPr/>
        </p:nvSpPr>
        <p:spPr bwMode="auto">
          <a:xfrm>
            <a:off x="2286000" y="0"/>
            <a:ext cx="4038600" cy="7620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8200" name="Text Box 8">
            <a:extLst>
              <a:ext uri="{FF2B5EF4-FFF2-40B4-BE49-F238E27FC236}">
                <a16:creationId xmlns:a16="http://schemas.microsoft.com/office/drawing/2014/main" xmlns="" id="{29115801-4131-47DB-97D1-50E61F01AE25}"/>
              </a:ext>
            </a:extLst>
          </p:cNvPr>
          <p:cNvSpPr txBox="1">
            <a:spLocks noChangeArrowheads="1"/>
          </p:cNvSpPr>
          <p:nvPr/>
        </p:nvSpPr>
        <p:spPr bwMode="auto">
          <a:xfrm>
            <a:off x="6477000" y="647307"/>
            <a:ext cx="220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a:latin typeface="Times New Roman" panose="02020603050405020304" pitchFamily="18" charset="0"/>
                <a:cs typeface="Times New Roman" panose="02020603050405020304" pitchFamily="18" charset="0"/>
              </a:rPr>
              <a:t>Nguyễn Dữ</a:t>
            </a:r>
          </a:p>
        </p:txBody>
      </p:sp>
      <p:sp>
        <p:nvSpPr>
          <p:cNvPr id="8203" name="Text Box 14">
            <a:extLst>
              <a:ext uri="{FF2B5EF4-FFF2-40B4-BE49-F238E27FC236}">
                <a16:creationId xmlns:a16="http://schemas.microsoft.com/office/drawing/2014/main" xmlns="" id="{D9AC22EA-4CBC-4FBE-9124-7D597725F8DD}"/>
              </a:ext>
            </a:extLst>
          </p:cNvPr>
          <p:cNvSpPr txBox="1">
            <a:spLocks noChangeArrowheads="1"/>
          </p:cNvSpPr>
          <p:nvPr/>
        </p:nvSpPr>
        <p:spPr bwMode="auto">
          <a:xfrm>
            <a:off x="1584325" y="30210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204" name="Text Box 15">
            <a:extLst>
              <a:ext uri="{FF2B5EF4-FFF2-40B4-BE49-F238E27FC236}">
                <a16:creationId xmlns:a16="http://schemas.microsoft.com/office/drawing/2014/main" xmlns="" id="{749D894E-8585-4AB8-9298-B84F99866562}"/>
              </a:ext>
            </a:extLst>
          </p:cNvPr>
          <p:cNvSpPr txBox="1">
            <a:spLocks noChangeArrowheads="1"/>
          </p:cNvSpPr>
          <p:nvPr/>
        </p:nvSpPr>
        <p:spPr bwMode="auto">
          <a:xfrm>
            <a:off x="974725" y="21066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48145" name="Picture 17" descr="truyen-ky-man-luc">
            <a:extLst>
              <a:ext uri="{FF2B5EF4-FFF2-40B4-BE49-F238E27FC236}">
                <a16:creationId xmlns:a16="http://schemas.microsoft.com/office/drawing/2014/main" xmlns="" id="{63C80ABE-0A09-407A-A04D-8BD1C9145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783" y="1531793"/>
            <a:ext cx="2761384"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descr="C:\Users\Administrator\Desktop\3.jpg">
            <a:extLst>
              <a:ext uri="{FF2B5EF4-FFF2-40B4-BE49-F238E27FC236}">
                <a16:creationId xmlns:a16="http://schemas.microsoft.com/office/drawing/2014/main" xmlns="" id="{09FED026-6939-4FE0-8387-17DE57104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167" y="1531792"/>
            <a:ext cx="5309033"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amond(in)">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WordArt 7">
            <a:extLst>
              <a:ext uri="{FF2B5EF4-FFF2-40B4-BE49-F238E27FC236}">
                <a16:creationId xmlns:a16="http://schemas.microsoft.com/office/drawing/2014/main" xmlns="" id="{0C01D54D-4D68-4E23-99A1-6FE0CBC30EEB}"/>
              </a:ext>
            </a:extLst>
          </p:cNvPr>
          <p:cNvSpPr>
            <a:spLocks noChangeArrowheads="1" noChangeShapeType="1" noTextEdit="1"/>
          </p:cNvSpPr>
          <p:nvPr/>
        </p:nvSpPr>
        <p:spPr bwMode="auto">
          <a:xfrm>
            <a:off x="3048000" y="0"/>
            <a:ext cx="3276600" cy="762000"/>
          </a:xfrm>
          <a:prstGeom prst="rect">
            <a:avLst/>
          </a:prstGeom>
        </p:spPr>
        <p:txBody>
          <a:bodyPr wrap="none" fromWordArt="1">
            <a:prstTxWarp prst="textPlain">
              <a:avLst>
                <a:gd name="adj" fmla="val 50000"/>
              </a:avLst>
            </a:prstTxWarp>
          </a:bodyPr>
          <a:lstStyle/>
          <a:p>
            <a:pPr algn="ctr"/>
            <a:r>
              <a:rPr lang="vi-VN"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CHUYỆN NGƯỜI CON GÁI NAM XƯƠNG</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endParaRPr>
          </a:p>
        </p:txBody>
      </p:sp>
      <p:sp>
        <p:nvSpPr>
          <p:cNvPr id="9224" name="Text Box 8">
            <a:extLst>
              <a:ext uri="{FF2B5EF4-FFF2-40B4-BE49-F238E27FC236}">
                <a16:creationId xmlns:a16="http://schemas.microsoft.com/office/drawing/2014/main" xmlns="" id="{58885567-5232-46DC-9FA3-E15B1B1BC914}"/>
              </a:ext>
            </a:extLst>
          </p:cNvPr>
          <p:cNvSpPr txBox="1">
            <a:spLocks noChangeArrowheads="1"/>
          </p:cNvSpPr>
          <p:nvPr/>
        </p:nvSpPr>
        <p:spPr bwMode="auto">
          <a:xfrm>
            <a:off x="6858000" y="609600"/>
            <a:ext cx="220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dirty="0" err="1">
                <a:latin typeface="Times New Roman" panose="02020603050405020304" pitchFamily="18" charset="0"/>
                <a:cs typeface="Times New Roman" panose="02020603050405020304" pitchFamily="18" charset="0"/>
              </a:rPr>
              <a:t>Nguyễn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Dữ</a:t>
            </a:r>
            <a:endParaRPr lang="en-US" altLang="en-US" sz="3200" dirty="0">
              <a:latin typeface="Times New Roman" panose="02020603050405020304" pitchFamily="18" charset="0"/>
              <a:cs typeface="Times New Roman" panose="02020603050405020304" pitchFamily="18" charset="0"/>
            </a:endParaRPr>
          </a:p>
        </p:txBody>
      </p:sp>
      <p:sp>
        <p:nvSpPr>
          <p:cNvPr id="9226" name="Text Box 11">
            <a:extLst>
              <a:ext uri="{FF2B5EF4-FFF2-40B4-BE49-F238E27FC236}">
                <a16:creationId xmlns:a16="http://schemas.microsoft.com/office/drawing/2014/main" xmlns="" id="{87E57698-8989-4185-A042-B4D8B0518227}"/>
              </a:ext>
            </a:extLst>
          </p:cNvPr>
          <p:cNvSpPr txBox="1">
            <a:spLocks noChangeArrowheads="1"/>
          </p:cNvSpPr>
          <p:nvPr/>
        </p:nvSpPr>
        <p:spPr bwMode="auto">
          <a:xfrm>
            <a:off x="1584325" y="30210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6579" name="Rectangle 19">
            <a:extLst>
              <a:ext uri="{FF2B5EF4-FFF2-40B4-BE49-F238E27FC236}">
                <a16:creationId xmlns:a16="http://schemas.microsoft.com/office/drawing/2014/main" xmlns="" id="{7205899A-3FE5-43C7-831F-037446B2B676}"/>
              </a:ext>
            </a:extLst>
          </p:cNvPr>
          <p:cNvSpPr>
            <a:spLocks noChangeArrowheads="1"/>
          </p:cNvSpPr>
          <p:nvPr/>
        </p:nvSpPr>
        <p:spPr bwMode="auto">
          <a:xfrm>
            <a:off x="76200" y="838200"/>
            <a:ext cx="8915400" cy="124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altLang="en-US" sz="2800" dirty="0">
                <a:latin typeface="Times New Roman" panose="02020603050405020304" pitchFamily="18" charset="0"/>
                <a:cs typeface="Times New Roman" panose="02020603050405020304" pitchFamily="18" charset="0"/>
              </a:rPr>
              <a:t>                         NHÂN VẬT</a:t>
            </a:r>
          </a:p>
          <a:p>
            <a:pPr eaLnBrk="1" hangingPunct="1">
              <a:lnSpc>
                <a:spcPct val="80000"/>
              </a:lnSpc>
              <a:spcBef>
                <a:spcPct val="20000"/>
              </a:spcBef>
              <a:buFontTx/>
              <a:buChar char="-"/>
            </a:pPr>
            <a:r>
              <a:rPr lang="en-US" altLang="en-US" sz="2800" dirty="0" err="1" smtClean="0">
                <a:solidFill>
                  <a:srgbClr val="0000FF"/>
                </a:solidFill>
                <a:latin typeface="Times New Roman" panose="02020603050405020304" pitchFamily="18" charset="0"/>
                <a:cs typeface="Times New Roman" panose="02020603050405020304" pitchFamily="18" charset="0"/>
              </a:rPr>
              <a:t>Nhân</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cs typeface="Times New Roman" panose="02020603050405020304" pitchFamily="18" charset="0"/>
              </a:rPr>
              <a:t>vật</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cs typeface="Times New Roman" panose="02020603050405020304" pitchFamily="18" charset="0"/>
              </a:rPr>
              <a:t>chính</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cs typeface="Times New Roman" panose="02020603050405020304" pitchFamily="18" charset="0"/>
              </a:rPr>
              <a:t>Vũ</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cs typeface="Times New Roman" panose="02020603050405020304" pitchFamily="18" charset="0"/>
              </a:rPr>
              <a:t>Nương</a:t>
            </a:r>
            <a:endParaRPr lang="en-US" altLang="en-US" sz="2800" dirty="0">
              <a:solidFill>
                <a:srgbClr val="0000FF"/>
              </a:solidFill>
              <a:latin typeface="Times New Roman" panose="02020603050405020304" pitchFamily="18" charset="0"/>
              <a:cs typeface="Times New Roman" panose="02020603050405020304" pitchFamily="18" charset="0"/>
            </a:endParaRPr>
          </a:p>
          <a:p>
            <a:pPr eaLnBrk="1" hangingPunct="1">
              <a:lnSpc>
                <a:spcPct val="80000"/>
              </a:lnSpc>
              <a:spcBef>
                <a:spcPct val="20000"/>
              </a:spcBef>
              <a:buFontTx/>
              <a:buChar char="-"/>
            </a:pPr>
            <a:r>
              <a:rPr lang="en-US" altLang="en-US" sz="2800" dirty="0" err="1" smtClean="0">
                <a:solidFill>
                  <a:srgbClr val="0000FF"/>
                </a:solidFill>
                <a:latin typeface="Times New Roman" panose="02020603050405020304" pitchFamily="18" charset="0"/>
                <a:cs typeface="Times New Roman" panose="02020603050405020304" pitchFamily="18" charset="0"/>
              </a:rPr>
              <a:t>Nhân</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cs typeface="Times New Roman" panose="02020603050405020304" pitchFamily="18" charset="0"/>
              </a:rPr>
              <a:t>vật</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cs typeface="Times New Roman" panose="02020603050405020304" pitchFamily="18" charset="0"/>
              </a:rPr>
              <a:t>phụ</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cs typeface="Times New Roman" panose="02020603050405020304" pitchFamily="18" charset="0"/>
              </a:rPr>
              <a:t>Trương</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cs typeface="Times New Roman" panose="02020603050405020304" pitchFamily="18" charset="0"/>
              </a:rPr>
              <a:t>Sinh</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cs typeface="Times New Roman" panose="02020603050405020304" pitchFamily="18" charset="0"/>
              </a:rPr>
              <a:t>mẹ</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chồng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Vũ</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cs typeface="Times New Roman" panose="02020603050405020304" pitchFamily="18" charset="0"/>
              </a:rPr>
              <a:t>Nương</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cs typeface="Times New Roman" panose="02020603050405020304" pitchFamily="18" charset="0"/>
              </a:rPr>
              <a:t>bé</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Đản</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66580" name="Rectangle 20">
            <a:extLst>
              <a:ext uri="{FF2B5EF4-FFF2-40B4-BE49-F238E27FC236}">
                <a16:creationId xmlns:a16="http://schemas.microsoft.com/office/drawing/2014/main" xmlns="" id="{FE406EE9-3022-4133-8356-BC4B531F21F0}"/>
              </a:ext>
            </a:extLst>
          </p:cNvPr>
          <p:cNvSpPr>
            <a:spLocks noChangeArrowheads="1"/>
          </p:cNvSpPr>
          <p:nvPr/>
        </p:nvSpPr>
        <p:spPr bwMode="auto">
          <a:xfrm>
            <a:off x="0" y="2133600"/>
            <a:ext cx="9144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400" dirty="0">
                <a:latin typeface="Times New Roman" panose="02020603050405020304" pitchFamily="18" charset="0"/>
                <a:cs typeface="Times New Roman" panose="02020603050405020304" pitchFamily="18" charset="0"/>
              </a:rPr>
              <a:t> TÓM TẮT</a:t>
            </a:r>
          </a:p>
          <a:p>
            <a:pPr algn="just" eaLnBrk="1" hangingPunct="1">
              <a:lnSpc>
                <a:spcPct val="80000"/>
              </a:lnSpc>
              <a:spcBef>
                <a:spcPct val="20000"/>
              </a:spcBef>
              <a:buFontTx/>
              <a:buChar char="-"/>
            </a:pPr>
            <a:r>
              <a:rPr lang="fr-FR" altLang="en-US" sz="2400" dirty="0" err="1">
                <a:latin typeface="Times New Roman" panose="02020603050405020304" pitchFamily="18" charset="0"/>
                <a:cs typeface="Times New Roman" panose="02020603050405020304" pitchFamily="18" charset="0"/>
              </a:rPr>
              <a:t>Vũ</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Nương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và</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Trương</a:t>
            </a:r>
            <a:r>
              <a:rPr lang="fr-FR" altLang="en-US" sz="2400" dirty="0">
                <a:latin typeface="Times New Roman" panose="02020603050405020304" pitchFamily="18" charset="0"/>
                <a:cs typeface="Times New Roman" panose="02020603050405020304" pitchFamily="18" charset="0"/>
              </a:rPr>
              <a:t> Sinh </a:t>
            </a:r>
            <a:r>
              <a:rPr lang="fr-FR" altLang="en-US" sz="2400" dirty="0" err="1">
                <a:latin typeface="Times New Roman" panose="02020603050405020304" pitchFamily="18" charset="0"/>
                <a:cs typeface="Times New Roman" panose="02020603050405020304" pitchFamily="18" charset="0"/>
              </a:rPr>
              <a:t>kết</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hôn</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đang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sum</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họp</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đầm</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ấm</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thì</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có</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nạn</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binh</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đao</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Trương</a:t>
            </a:r>
            <a:r>
              <a:rPr lang="fr-FR" altLang="en-US" sz="2400" dirty="0">
                <a:latin typeface="Times New Roman" panose="02020603050405020304" pitchFamily="18" charset="0"/>
                <a:cs typeface="Times New Roman" panose="02020603050405020304" pitchFamily="18" charset="0"/>
              </a:rPr>
              <a:t> Sinh </a:t>
            </a:r>
            <a:r>
              <a:rPr lang="fr-FR" altLang="en-US" sz="2400" dirty="0" err="1">
                <a:latin typeface="Times New Roman" panose="02020603050405020304" pitchFamily="18" charset="0"/>
                <a:cs typeface="Times New Roman" panose="02020603050405020304" pitchFamily="18" charset="0"/>
              </a:rPr>
              <a:t>phải</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đăng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lính</a:t>
            </a:r>
            <a:r>
              <a:rPr lang="fr-FR" altLang="en-US" sz="2400" dirty="0">
                <a:latin typeface="Times New Roman" panose="02020603050405020304" pitchFamily="18" charset="0"/>
                <a:cs typeface="Times New Roman" panose="02020603050405020304" pitchFamily="18" charset="0"/>
              </a:rPr>
              <a:t>.</a:t>
            </a:r>
          </a:p>
          <a:p>
            <a:pPr algn="just" eaLnBrk="1" hangingPunct="1">
              <a:lnSpc>
                <a:spcPct val="80000"/>
              </a:lnSpc>
              <a:spcBef>
                <a:spcPct val="20000"/>
              </a:spcBef>
              <a:buFontTx/>
              <a:buChar char="-"/>
            </a:pPr>
            <a:r>
              <a:rPr lang="fr-FR" altLang="en-US" sz="2400" dirty="0" err="1">
                <a:latin typeface="Times New Roman" panose="02020603050405020304" pitchFamily="18" charset="0"/>
                <a:cs typeface="Times New Roman" panose="02020603050405020304" pitchFamily="18" charset="0"/>
              </a:rPr>
              <a:t>Nàng</a:t>
            </a:r>
            <a:r>
              <a:rPr lang="fr-FR" altLang="en-US" sz="2400" dirty="0">
                <a:latin typeface="Times New Roman" panose="02020603050405020304" pitchFamily="18" charset="0"/>
                <a:cs typeface="Times New Roman" panose="02020603050405020304" pitchFamily="18" charset="0"/>
              </a:rPr>
              <a:t> ở </a:t>
            </a:r>
            <a:r>
              <a:rPr lang="fr-FR" altLang="en-US" sz="2400" dirty="0" err="1">
                <a:latin typeface="Times New Roman" panose="02020603050405020304" pitchFamily="18" charset="0"/>
                <a:cs typeface="Times New Roman" panose="02020603050405020304" pitchFamily="18" charset="0"/>
              </a:rPr>
              <a:t>nhà</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phụng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dưỡng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mẹ</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già</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nuôi</a:t>
            </a:r>
            <a:r>
              <a:rPr lang="fr-FR" altLang="en-US" sz="2400" dirty="0">
                <a:latin typeface="Times New Roman" panose="02020603050405020304" pitchFamily="18" charset="0"/>
                <a:cs typeface="Times New Roman" panose="02020603050405020304" pitchFamily="18" charset="0"/>
              </a:rPr>
              <a:t> con </a:t>
            </a:r>
            <a:r>
              <a:rPr lang="fr-FR" altLang="en-US" sz="2400" dirty="0" err="1">
                <a:latin typeface="Times New Roman" panose="02020603050405020304" pitchFamily="18" charset="0"/>
                <a:cs typeface="Times New Roman" panose="02020603050405020304" pitchFamily="18" charset="0"/>
              </a:rPr>
              <a:t>nhỏ</a:t>
            </a:r>
            <a:r>
              <a:rPr lang="fr-FR" altLang="en-US" sz="2400" dirty="0">
                <a:latin typeface="Times New Roman" panose="02020603050405020304" pitchFamily="18" charset="0"/>
                <a:cs typeface="Times New Roman" panose="02020603050405020304" pitchFamily="18" charset="0"/>
              </a:rPr>
              <a:t>.</a:t>
            </a:r>
          </a:p>
          <a:p>
            <a:pPr algn="just" eaLnBrk="1" hangingPunct="1">
              <a:lnSpc>
                <a:spcPct val="80000"/>
              </a:lnSpc>
              <a:spcBef>
                <a:spcPct val="20000"/>
              </a:spcBef>
              <a:buFontTx/>
              <a:buChar char="-"/>
            </a:pPr>
            <a:r>
              <a:rPr lang="fr-FR" altLang="en-US" sz="2400" dirty="0">
                <a:latin typeface="Times New Roman" panose="02020603050405020304" pitchFamily="18" charset="0"/>
                <a:cs typeface="Times New Roman" panose="02020603050405020304" pitchFamily="18" charset="0"/>
              </a:rPr>
              <a:t>Khi </a:t>
            </a:r>
            <a:r>
              <a:rPr lang="fr-FR" altLang="en-US" sz="2400" dirty="0" err="1">
                <a:latin typeface="Times New Roman" panose="02020603050405020304" pitchFamily="18" charset="0"/>
                <a:cs typeface="Times New Roman" panose="02020603050405020304" pitchFamily="18" charset="0"/>
              </a:rPr>
              <a:t>Trương</a:t>
            </a:r>
            <a:r>
              <a:rPr lang="fr-FR" altLang="en-US" sz="2400" dirty="0">
                <a:latin typeface="Times New Roman" panose="02020603050405020304" pitchFamily="18" charset="0"/>
                <a:cs typeface="Times New Roman" panose="02020603050405020304" pitchFamily="18" charset="0"/>
              </a:rPr>
              <a:t> Sinh </a:t>
            </a:r>
            <a:r>
              <a:rPr lang="fr-FR" altLang="en-US" sz="2400" dirty="0" err="1">
                <a:latin typeface="Times New Roman" panose="02020603050405020304" pitchFamily="18" charset="0"/>
                <a:cs typeface="Times New Roman" panose="02020603050405020304" pitchFamily="18" charset="0"/>
              </a:rPr>
              <a:t>về</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đứa</a:t>
            </a:r>
            <a:r>
              <a:rPr lang="fr-FR" altLang="en-US" sz="2400" dirty="0">
                <a:latin typeface="Times New Roman" panose="02020603050405020304" pitchFamily="18" charset="0"/>
                <a:cs typeface="Times New Roman" panose="02020603050405020304" pitchFamily="18" charset="0"/>
              </a:rPr>
              <a:t> bé </a:t>
            </a:r>
            <a:r>
              <a:rPr lang="fr-FR" altLang="en-US" sz="2400" dirty="0" err="1">
                <a:latin typeface="Times New Roman" panose="02020603050405020304" pitchFamily="18" charset="0"/>
                <a:cs typeface="Times New Roman" panose="02020603050405020304" pitchFamily="18" charset="0"/>
              </a:rPr>
              <a:t>ngây</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thơ</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kể</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với</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Trương</a:t>
            </a:r>
            <a:r>
              <a:rPr lang="fr-FR" altLang="en-US" sz="2400" dirty="0">
                <a:latin typeface="Times New Roman" panose="02020603050405020304" pitchFamily="18" charset="0"/>
                <a:cs typeface="Times New Roman" panose="02020603050405020304" pitchFamily="18" charset="0"/>
              </a:rPr>
              <a:t> Sinh </a:t>
            </a:r>
            <a:r>
              <a:rPr lang="fr-FR" altLang="en-US" sz="2400" dirty="0" err="1">
                <a:latin typeface="Times New Roman" panose="02020603050405020304" pitchFamily="18" charset="0"/>
                <a:cs typeface="Times New Roman" panose="02020603050405020304" pitchFamily="18" charset="0"/>
              </a:rPr>
              <a:t>về</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người</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chiếc</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bóng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đêm</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đêm</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vẫn</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đến</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với</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mẹ</a:t>
            </a:r>
            <a:r>
              <a:rPr lang="fr-FR" altLang="en-US" sz="2400" dirty="0">
                <a:latin typeface="Times New Roman" panose="02020603050405020304" pitchFamily="18" charset="0"/>
                <a:cs typeface="Times New Roman" panose="02020603050405020304" pitchFamily="18" charset="0"/>
              </a:rPr>
              <a:t> con </a:t>
            </a:r>
            <a:r>
              <a:rPr lang="fr-FR" altLang="en-US" sz="2400" dirty="0" err="1">
                <a:latin typeface="Times New Roman" panose="02020603050405020304" pitchFamily="18" charset="0"/>
                <a:cs typeface="Times New Roman" panose="02020603050405020304" pitchFamily="18" charset="0"/>
              </a:rPr>
              <a:t>nó</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Chàng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nổi</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máu</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ghen</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mắng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nhiếc</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vợ</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thậm</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tệ</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rồi</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đánh</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đuổi</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đi</a:t>
            </a:r>
            <a:r>
              <a:rPr lang="fr-FR" altLang="en-US" sz="2400" dirty="0">
                <a:latin typeface="Times New Roman" panose="02020603050405020304" pitchFamily="18" charset="0"/>
                <a:cs typeface="Times New Roman" panose="02020603050405020304" pitchFamily="18" charset="0"/>
              </a:rPr>
              <a:t>.</a:t>
            </a:r>
          </a:p>
          <a:p>
            <a:pPr algn="just" eaLnBrk="1" hangingPunct="1">
              <a:lnSpc>
                <a:spcPct val="80000"/>
              </a:lnSpc>
              <a:spcBef>
                <a:spcPct val="20000"/>
              </a:spcBef>
              <a:buFontTx/>
              <a:buChar char="-"/>
            </a:pPr>
            <a:r>
              <a:rPr lang="en-US" altLang="en-US" sz="2400" dirty="0">
                <a:latin typeface="Times New Roman" panose="02020603050405020304" pitchFamily="18" charset="0"/>
                <a:cs typeface="Times New Roman" panose="02020603050405020304" pitchFamily="18" charset="0"/>
              </a:rPr>
              <a:t>N</a:t>
            </a:r>
            <a:r>
              <a:rPr lang="fr-FR" altLang="en-US" sz="2400" dirty="0" err="1">
                <a:latin typeface="Times New Roman" panose="02020603050405020304" pitchFamily="18" charset="0"/>
                <a:cs typeface="Times New Roman" panose="02020603050405020304" pitchFamily="18" charset="0"/>
              </a:rPr>
              <a:t>àng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phẫn</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uất</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chạy</a:t>
            </a:r>
            <a:r>
              <a:rPr lang="fr-FR" altLang="en-US" sz="2400" dirty="0">
                <a:latin typeface="Times New Roman" panose="02020603050405020304" pitchFamily="18" charset="0"/>
                <a:cs typeface="Times New Roman" panose="02020603050405020304" pitchFamily="18" charset="0"/>
              </a:rPr>
              <a:t> ra </a:t>
            </a:r>
            <a:r>
              <a:rPr lang="fr-FR" altLang="en-US" sz="2400" dirty="0" err="1">
                <a:latin typeface="Times New Roman" panose="02020603050405020304" pitchFamily="18" charset="0"/>
                <a:cs typeface="Times New Roman" panose="02020603050405020304" pitchFamily="18" charset="0"/>
              </a:rPr>
              <a:t>bến</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Hoàng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Giang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tự</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trẫm</a:t>
            </a:r>
            <a:r>
              <a:rPr lang="fr-FR" altLang="en-US" sz="2400" dirty="0">
                <a:latin typeface="Times New Roman" panose="02020603050405020304" pitchFamily="18" charset="0"/>
                <a:cs typeface="Times New Roman" panose="02020603050405020304" pitchFamily="18" charset="0"/>
              </a:rPr>
              <a:t>.</a:t>
            </a:r>
          </a:p>
          <a:p>
            <a:pPr algn="just" eaLnBrk="1" hangingPunct="1">
              <a:lnSpc>
                <a:spcPct val="80000"/>
              </a:lnSpc>
              <a:spcBef>
                <a:spcPct val="20000"/>
              </a:spcBef>
              <a:buFontTx/>
              <a:buChar char="-"/>
            </a:pPr>
            <a:r>
              <a:rPr lang="fr-FR" altLang="en-US" sz="2400" dirty="0" err="1">
                <a:latin typeface="Times New Roman" panose="02020603050405020304" pitchFamily="18" charset="0"/>
                <a:cs typeface="Times New Roman" panose="02020603050405020304" pitchFamily="18" charset="0"/>
              </a:rPr>
              <a:t>Một</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đêm</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cùng</a:t>
            </a:r>
            <a:r>
              <a:rPr lang="fr-FR" altLang="en-US" sz="2400" dirty="0">
                <a:latin typeface="Times New Roman" panose="02020603050405020304" pitchFamily="18" charset="0"/>
                <a:cs typeface="Times New Roman" panose="02020603050405020304" pitchFamily="18" charset="0"/>
              </a:rPr>
              <a:t> con </a:t>
            </a:r>
            <a:r>
              <a:rPr lang="fr-FR" altLang="en-US" sz="2400" dirty="0" err="1">
                <a:latin typeface="Times New Roman" panose="02020603050405020304" pitchFamily="18" charset="0"/>
                <a:cs typeface="Times New Roman" panose="02020603050405020304" pitchFamily="18" charset="0"/>
              </a:rPr>
              <a:t>bên</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ngọn</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đèn</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khuya</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Trương</a:t>
            </a:r>
            <a:r>
              <a:rPr lang="fr-FR" altLang="en-US" sz="2400" dirty="0">
                <a:latin typeface="Times New Roman" panose="02020603050405020304" pitchFamily="18" charset="0"/>
                <a:cs typeface="Times New Roman" panose="02020603050405020304" pitchFamily="18" charset="0"/>
              </a:rPr>
              <a:t> Sinh </a:t>
            </a:r>
            <a:r>
              <a:rPr lang="fr-FR" altLang="en-US" sz="2400" dirty="0" err="1">
                <a:latin typeface="Times New Roman" panose="02020603050405020304" pitchFamily="18" charset="0"/>
                <a:cs typeface="Times New Roman" panose="02020603050405020304" pitchFamily="18" charset="0"/>
              </a:rPr>
              <a:t>mới</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vỡ</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lẽ</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về</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nỗi</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oan</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của</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vợ</a:t>
            </a:r>
            <a:r>
              <a:rPr lang="fr-FR" altLang="en-US" sz="2400" dirty="0">
                <a:latin typeface="Times New Roman" panose="02020603050405020304" pitchFamily="18" charset="0"/>
                <a:cs typeface="Times New Roman" panose="02020603050405020304" pitchFamily="18" charset="0"/>
              </a:rPr>
              <a:t>.</a:t>
            </a:r>
          </a:p>
          <a:p>
            <a:pPr algn="just" eaLnBrk="1" hangingPunct="1">
              <a:lnSpc>
                <a:spcPct val="80000"/>
              </a:lnSpc>
              <a:spcBef>
                <a:spcPct val="20000"/>
              </a:spcBef>
              <a:buFontTx/>
              <a:buChar char="-"/>
            </a:pPr>
            <a:r>
              <a:rPr lang="fr-FR" altLang="en-US" sz="2400" dirty="0" err="1">
                <a:latin typeface="Times New Roman" panose="02020603050405020304" pitchFamily="18" charset="0"/>
                <a:cs typeface="Times New Roman" panose="02020603050405020304" pitchFamily="18" charset="0"/>
              </a:rPr>
              <a:t>Vũ</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Nương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được</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tiên</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cứu</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và</a:t>
            </a:r>
            <a:r>
              <a:rPr lang="fr-FR" altLang="en-US" sz="2400" dirty="0">
                <a:latin typeface="Times New Roman" panose="02020603050405020304" pitchFamily="18" charset="0"/>
                <a:cs typeface="Times New Roman" panose="02020603050405020304" pitchFamily="18" charset="0"/>
              </a:rPr>
              <a:t> ở </a:t>
            </a:r>
            <a:r>
              <a:rPr lang="fr-FR" altLang="en-US" sz="2400" dirty="0" err="1">
                <a:latin typeface="Times New Roman" panose="02020603050405020304" pitchFamily="18" charset="0"/>
                <a:cs typeface="Times New Roman" panose="02020603050405020304" pitchFamily="18" charset="0"/>
              </a:rPr>
              <a:t>dưới</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cung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nước</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rùa</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thần</a:t>
            </a:r>
            <a:r>
              <a:rPr lang="fr-FR" altLang="en-US" sz="2400" dirty="0">
                <a:latin typeface="Times New Roman" panose="02020603050405020304" pitchFamily="18" charset="0"/>
                <a:cs typeface="Times New Roman" panose="02020603050405020304" pitchFamily="18" charset="0"/>
              </a:rPr>
              <a:t> Linh Phi.</a:t>
            </a:r>
          </a:p>
          <a:p>
            <a:pPr algn="just" eaLnBrk="1" hangingPunct="1">
              <a:lnSpc>
                <a:spcPct val="80000"/>
              </a:lnSpc>
              <a:spcBef>
                <a:spcPct val="20000"/>
              </a:spcBef>
              <a:buFontTx/>
              <a:buChar char="-"/>
            </a:pPr>
            <a:r>
              <a:rPr lang="fr-FR" altLang="en-US" sz="2400" dirty="0" err="1">
                <a:latin typeface="Times New Roman" panose="02020603050405020304" pitchFamily="18" charset="0"/>
                <a:cs typeface="Times New Roman" panose="02020603050405020304" pitchFamily="18" charset="0"/>
              </a:rPr>
              <a:t>Nghe</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lời</a:t>
            </a:r>
            <a:r>
              <a:rPr lang="fr-FR" altLang="en-US" sz="2400" dirty="0">
                <a:latin typeface="Times New Roman" panose="02020603050405020304" pitchFamily="18" charset="0"/>
                <a:cs typeface="Times New Roman" panose="02020603050405020304" pitchFamily="18" charset="0"/>
              </a:rPr>
              <a:t> Phan Lang, </a:t>
            </a:r>
            <a:r>
              <a:rPr lang="fr-FR" altLang="en-US" sz="2400" dirty="0" err="1">
                <a:latin typeface="Times New Roman" panose="02020603050405020304" pitchFamily="18" charset="0"/>
                <a:cs typeface="Times New Roman" panose="02020603050405020304" pitchFamily="18" charset="0"/>
              </a:rPr>
              <a:t>Trương</a:t>
            </a:r>
            <a:r>
              <a:rPr lang="fr-FR" altLang="en-US" sz="2400" dirty="0">
                <a:latin typeface="Times New Roman" panose="02020603050405020304" pitchFamily="18" charset="0"/>
                <a:cs typeface="Times New Roman" panose="02020603050405020304" pitchFamily="18" charset="0"/>
              </a:rPr>
              <a:t> Sinh </a:t>
            </a:r>
            <a:r>
              <a:rPr lang="fr-FR" altLang="en-US" sz="2400" dirty="0" err="1">
                <a:latin typeface="Times New Roman" panose="02020603050405020304" pitchFamily="18" charset="0"/>
                <a:cs typeface="Times New Roman" panose="02020603050405020304" pitchFamily="18" charset="0"/>
              </a:rPr>
              <a:t>đã</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lập</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đàn</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giải</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oan</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cho</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Vũ</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Nương</a:t>
            </a:r>
            <a:r>
              <a:rPr lang="fr-FR" altLang="en-US" sz="2400" dirty="0">
                <a:latin typeface="Times New Roman" panose="02020603050405020304" pitchFamily="18" charset="0"/>
                <a:cs typeface="Times New Roman" panose="02020603050405020304" pitchFamily="18" charset="0"/>
              </a:rPr>
              <a:t> ở </a:t>
            </a:r>
            <a:r>
              <a:rPr lang="fr-FR" altLang="en-US" sz="2400" dirty="0" err="1">
                <a:latin typeface="Times New Roman" panose="02020603050405020304" pitchFamily="18" charset="0"/>
                <a:cs typeface="Times New Roman" panose="02020603050405020304" pitchFamily="18" charset="0"/>
              </a:rPr>
              <a:t>bến</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Hoàng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Giang</a:t>
            </a:r>
            <a:r>
              <a:rPr lang="fr-FR" altLang="en-US" sz="2400" dirty="0">
                <a:latin typeface="Times New Roman" panose="02020603050405020304" pitchFamily="18" charset="0"/>
                <a:cs typeface="Times New Roman" panose="02020603050405020304" pitchFamily="18" charset="0"/>
              </a:rPr>
              <a:t>.</a:t>
            </a:r>
          </a:p>
          <a:p>
            <a:pPr algn="just" eaLnBrk="1" hangingPunct="1">
              <a:lnSpc>
                <a:spcPct val="80000"/>
              </a:lnSpc>
              <a:spcBef>
                <a:spcPct val="20000"/>
              </a:spcBef>
              <a:buFontTx/>
              <a:buChar char="-"/>
            </a:pPr>
            <a:r>
              <a:rPr lang="fr-FR" altLang="en-US" sz="2400" dirty="0" err="1">
                <a:latin typeface="Times New Roman" panose="02020603050405020304" pitchFamily="18" charset="0"/>
                <a:cs typeface="Times New Roman" panose="02020603050405020304" pitchFamily="18" charset="0"/>
              </a:rPr>
              <a:t>Vũ</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Nương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hiện</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về</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trong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chốc</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lát</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rồi</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biến</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mất</a:t>
            </a:r>
            <a:r>
              <a:rPr lang="fr-FR" altLang="en-US" sz="2400" dirty="0" smtClean="0">
                <a:latin typeface="Times New Roman" panose="02020603050405020304" pitchFamily="18" charset="0"/>
                <a:cs typeface="Times New Roman" panose="02020603050405020304" pitchFamily="18" charset="0"/>
              </a:rPr>
              <a:t>.</a:t>
            </a:r>
            <a:endParaRPr lang="fr-FR"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6579">
                                            <p:txEl>
                                              <p:pRg st="0" end="0"/>
                                            </p:txEl>
                                          </p:spTgt>
                                        </p:tgtEl>
                                        <p:attrNameLst>
                                          <p:attrName>style.visibility</p:attrName>
                                        </p:attrNameLst>
                                      </p:cBhvr>
                                      <p:to>
                                        <p:strVal val="visible"/>
                                      </p:to>
                                    </p:set>
                                    <p:animEffect transition="in" filter="strips(downRight)">
                                      <p:cBhvr>
                                        <p:cTn id="7" dur="500"/>
                                        <p:tgtEl>
                                          <p:spTgt spid="66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6579">
                                            <p:txEl>
                                              <p:pRg st="1" end="1"/>
                                            </p:txEl>
                                          </p:spTgt>
                                        </p:tgtEl>
                                        <p:attrNameLst>
                                          <p:attrName>style.visibility</p:attrName>
                                        </p:attrNameLst>
                                      </p:cBhvr>
                                      <p:to>
                                        <p:strVal val="visible"/>
                                      </p:to>
                                    </p:set>
                                    <p:animEffect transition="in" filter="strips(downRight)">
                                      <p:cBhvr>
                                        <p:cTn id="12" dur="500"/>
                                        <p:tgtEl>
                                          <p:spTgt spid="66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6579">
                                            <p:txEl>
                                              <p:pRg st="2" end="2"/>
                                            </p:txEl>
                                          </p:spTgt>
                                        </p:tgtEl>
                                        <p:attrNameLst>
                                          <p:attrName>style.visibility</p:attrName>
                                        </p:attrNameLst>
                                      </p:cBhvr>
                                      <p:to>
                                        <p:strVal val="visible"/>
                                      </p:to>
                                    </p:set>
                                    <p:animEffect transition="in" filter="strips(downRight)">
                                      <p:cBhvr>
                                        <p:cTn id="17" dur="500"/>
                                        <p:tgtEl>
                                          <p:spTgt spid="66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6580">
                                            <p:txEl>
                                              <p:pRg st="0" end="0"/>
                                            </p:txEl>
                                          </p:spTgt>
                                        </p:tgtEl>
                                        <p:attrNameLst>
                                          <p:attrName>style.visibility</p:attrName>
                                        </p:attrNameLst>
                                      </p:cBhvr>
                                      <p:to>
                                        <p:strVal val="visible"/>
                                      </p:to>
                                    </p:set>
                                    <p:animEffect transition="in" filter="strips(downRight)">
                                      <p:cBhvr>
                                        <p:cTn id="22" dur="500"/>
                                        <p:tgtEl>
                                          <p:spTgt spid="6658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6580">
                                            <p:txEl>
                                              <p:pRg st="1" end="1"/>
                                            </p:txEl>
                                          </p:spTgt>
                                        </p:tgtEl>
                                        <p:attrNameLst>
                                          <p:attrName>style.visibility</p:attrName>
                                        </p:attrNameLst>
                                      </p:cBhvr>
                                      <p:to>
                                        <p:strVal val="visible"/>
                                      </p:to>
                                    </p:set>
                                    <p:animEffect transition="in" filter="strips(downRight)">
                                      <p:cBhvr>
                                        <p:cTn id="27" dur="500"/>
                                        <p:tgtEl>
                                          <p:spTgt spid="66580">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66580">
                                            <p:txEl>
                                              <p:pRg st="2" end="2"/>
                                            </p:txEl>
                                          </p:spTgt>
                                        </p:tgtEl>
                                        <p:attrNameLst>
                                          <p:attrName>style.visibility</p:attrName>
                                        </p:attrNameLst>
                                      </p:cBhvr>
                                      <p:to>
                                        <p:strVal val="visible"/>
                                      </p:to>
                                    </p:set>
                                    <p:animEffect transition="in" filter="strips(downRight)">
                                      <p:cBhvr>
                                        <p:cTn id="32" dur="500"/>
                                        <p:tgtEl>
                                          <p:spTgt spid="66580">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66580">
                                            <p:txEl>
                                              <p:pRg st="3" end="3"/>
                                            </p:txEl>
                                          </p:spTgt>
                                        </p:tgtEl>
                                        <p:attrNameLst>
                                          <p:attrName>style.visibility</p:attrName>
                                        </p:attrNameLst>
                                      </p:cBhvr>
                                      <p:to>
                                        <p:strVal val="visible"/>
                                      </p:to>
                                    </p:set>
                                    <p:animEffect transition="in" filter="strips(downRight)">
                                      <p:cBhvr>
                                        <p:cTn id="37" dur="500"/>
                                        <p:tgtEl>
                                          <p:spTgt spid="66580">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66580">
                                            <p:txEl>
                                              <p:pRg st="4" end="4"/>
                                            </p:txEl>
                                          </p:spTgt>
                                        </p:tgtEl>
                                        <p:attrNameLst>
                                          <p:attrName>style.visibility</p:attrName>
                                        </p:attrNameLst>
                                      </p:cBhvr>
                                      <p:to>
                                        <p:strVal val="visible"/>
                                      </p:to>
                                    </p:set>
                                    <p:animEffect transition="in" filter="strips(downRight)">
                                      <p:cBhvr>
                                        <p:cTn id="42" dur="500"/>
                                        <p:tgtEl>
                                          <p:spTgt spid="66580">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66580">
                                            <p:txEl>
                                              <p:pRg st="5" end="5"/>
                                            </p:txEl>
                                          </p:spTgt>
                                        </p:tgtEl>
                                        <p:attrNameLst>
                                          <p:attrName>style.visibility</p:attrName>
                                        </p:attrNameLst>
                                      </p:cBhvr>
                                      <p:to>
                                        <p:strVal val="visible"/>
                                      </p:to>
                                    </p:set>
                                    <p:animEffect transition="in" filter="strips(downRight)">
                                      <p:cBhvr>
                                        <p:cTn id="47" dur="500"/>
                                        <p:tgtEl>
                                          <p:spTgt spid="66580">
                                            <p:txEl>
                                              <p:pRg st="5" end="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66580">
                                            <p:txEl>
                                              <p:pRg st="6" end="6"/>
                                            </p:txEl>
                                          </p:spTgt>
                                        </p:tgtEl>
                                        <p:attrNameLst>
                                          <p:attrName>style.visibility</p:attrName>
                                        </p:attrNameLst>
                                      </p:cBhvr>
                                      <p:to>
                                        <p:strVal val="visible"/>
                                      </p:to>
                                    </p:set>
                                    <p:animEffect transition="in" filter="strips(downRight)">
                                      <p:cBhvr>
                                        <p:cTn id="52" dur="500"/>
                                        <p:tgtEl>
                                          <p:spTgt spid="66580">
                                            <p:txEl>
                                              <p:pRg st="6" end="6"/>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66580">
                                            <p:txEl>
                                              <p:pRg st="7" end="7"/>
                                            </p:txEl>
                                          </p:spTgt>
                                        </p:tgtEl>
                                        <p:attrNameLst>
                                          <p:attrName>style.visibility</p:attrName>
                                        </p:attrNameLst>
                                      </p:cBhvr>
                                      <p:to>
                                        <p:strVal val="visible"/>
                                      </p:to>
                                    </p:set>
                                    <p:animEffect transition="in" filter="strips(downRight)">
                                      <p:cBhvr>
                                        <p:cTn id="57" dur="500"/>
                                        <p:tgtEl>
                                          <p:spTgt spid="66580">
                                            <p:txEl>
                                              <p:pRg st="7" end="7"/>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66580">
                                            <p:txEl>
                                              <p:pRg st="8" end="8"/>
                                            </p:txEl>
                                          </p:spTgt>
                                        </p:tgtEl>
                                        <p:attrNameLst>
                                          <p:attrName>style.visibility</p:attrName>
                                        </p:attrNameLst>
                                      </p:cBhvr>
                                      <p:to>
                                        <p:strVal val="visible"/>
                                      </p:to>
                                    </p:set>
                                    <p:animEffect transition="in" filter="strips(downRight)">
                                      <p:cBhvr>
                                        <p:cTn id="62" dur="500"/>
                                        <p:tgtEl>
                                          <p:spTgt spid="6658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9" grpId="0" uiExpand="1" build="p"/>
      <p:bldP spid="6658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xmlns="" id="{2FF2659F-7C2C-44E3-905C-C8F6B09ED292}"/>
              </a:ext>
            </a:extLst>
          </p:cNvPr>
          <p:cNvSpPr>
            <a:spLocks noChangeArrowheads="1"/>
          </p:cNvSpPr>
          <p:nvPr/>
        </p:nvSpPr>
        <p:spPr bwMode="auto">
          <a:xfrm>
            <a:off x="2438400" y="0"/>
            <a:ext cx="563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Lại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bài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viếng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Vũ</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Thị</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49156" name="Rectangle 4">
            <a:extLst>
              <a:ext uri="{FF2B5EF4-FFF2-40B4-BE49-F238E27FC236}">
                <a16:creationId xmlns:a16="http://schemas.microsoft.com/office/drawing/2014/main" xmlns="" id="{48B77445-D44F-4CE9-BD37-614ED9487EF3}"/>
              </a:ext>
            </a:extLst>
          </p:cNvPr>
          <p:cNvSpPr>
            <a:spLocks noChangeArrowheads="1"/>
          </p:cNvSpPr>
          <p:nvPr/>
        </p:nvSpPr>
        <p:spPr bwMode="auto">
          <a:xfrm>
            <a:off x="2819400" y="533400"/>
            <a:ext cx="61722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Clr>
                <a:schemeClr val="tx1"/>
              </a:buClr>
            </a:pPr>
            <a:r>
              <a:rPr lang="en-US" altLang="en-US" sz="2800" dirty="0" err="1">
                <a:solidFill>
                  <a:srgbClr val="0000FF"/>
                </a:solidFill>
                <a:latin typeface="Times New Roman" panose="02020603050405020304" pitchFamily="18" charset="0"/>
                <a:cs typeface="Times New Roman" panose="02020603050405020304" pitchFamily="18" charset="0"/>
              </a:rPr>
              <a:t>Nghi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ngút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đầu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ghềnh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tỏa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khói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hương</a:t>
            </a:r>
            <a:r>
              <a:rPr lang="en-US" altLang="en-US" sz="2800" dirty="0">
                <a:solidFill>
                  <a:srgbClr val="0000FF"/>
                </a:solidFill>
                <a:latin typeface="Times New Roman" panose="02020603050405020304" pitchFamily="18" charset="0"/>
                <a:cs typeface="Times New Roman" panose="02020603050405020304" pitchFamily="18" charset="0"/>
              </a:rPr>
              <a:t>,</a:t>
            </a:r>
          </a:p>
          <a:p>
            <a:pPr eaLnBrk="1" hangingPunct="1">
              <a:lnSpc>
                <a:spcPct val="90000"/>
              </a:lnSpc>
              <a:spcBef>
                <a:spcPct val="20000"/>
              </a:spcBef>
              <a:buClr>
                <a:schemeClr val="tx1"/>
              </a:buClr>
            </a:pPr>
            <a:r>
              <a:rPr lang="en-US" altLang="en-US" sz="2800" dirty="0" err="1">
                <a:solidFill>
                  <a:srgbClr val="0000FF"/>
                </a:solidFill>
                <a:latin typeface="Times New Roman" panose="02020603050405020304" pitchFamily="18" charset="0"/>
                <a:cs typeface="Times New Roman" panose="02020603050405020304" pitchFamily="18" charset="0"/>
              </a:rPr>
              <a:t>Miếu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ai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như</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miếu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vợ</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chàng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Trương</a:t>
            </a:r>
            <a:r>
              <a:rPr lang="en-US" altLang="en-US" sz="2800" dirty="0">
                <a:solidFill>
                  <a:srgbClr val="0000FF"/>
                </a:solidFill>
                <a:latin typeface="Times New Roman" panose="02020603050405020304" pitchFamily="18" charset="0"/>
                <a:cs typeface="Times New Roman" panose="02020603050405020304" pitchFamily="18" charset="0"/>
              </a:rPr>
              <a:t>.</a:t>
            </a:r>
          </a:p>
          <a:p>
            <a:pPr eaLnBrk="1" hangingPunct="1">
              <a:lnSpc>
                <a:spcPct val="90000"/>
              </a:lnSpc>
              <a:spcBef>
                <a:spcPct val="20000"/>
              </a:spcBef>
              <a:buClr>
                <a:schemeClr val="tx1"/>
              </a:buClr>
            </a:pPr>
            <a:r>
              <a:rPr lang="en-US" altLang="en-US" sz="2800" dirty="0" err="1">
                <a:solidFill>
                  <a:srgbClr val="0000FF"/>
                </a:solidFill>
                <a:latin typeface="Times New Roman" panose="02020603050405020304" pitchFamily="18" charset="0"/>
                <a:cs typeface="Times New Roman" panose="02020603050405020304" pitchFamily="18" charset="0"/>
              </a:rPr>
              <a:t>Bóng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đèn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dầu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nhẫn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đừng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nghe</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trẻ</a:t>
            </a:r>
            <a:r>
              <a:rPr lang="en-US" altLang="en-US" sz="2800" dirty="0">
                <a:solidFill>
                  <a:srgbClr val="0000FF"/>
                </a:solidFill>
                <a:latin typeface="Times New Roman" panose="02020603050405020304" pitchFamily="18" charset="0"/>
                <a:cs typeface="Times New Roman" panose="02020603050405020304" pitchFamily="18" charset="0"/>
              </a:rPr>
              <a:t>,</a:t>
            </a:r>
          </a:p>
          <a:p>
            <a:pPr eaLnBrk="1" hangingPunct="1">
              <a:lnSpc>
                <a:spcPct val="90000"/>
              </a:lnSpc>
              <a:spcBef>
                <a:spcPct val="20000"/>
              </a:spcBef>
              <a:buClr>
                <a:schemeClr val="tx1"/>
              </a:buClr>
            </a:pPr>
            <a:r>
              <a:rPr lang="en-US" altLang="en-US" sz="2800" dirty="0" err="1">
                <a:solidFill>
                  <a:srgbClr val="0000FF"/>
                </a:solidFill>
                <a:latin typeface="Times New Roman" panose="02020603050405020304" pitchFamily="18" charset="0"/>
                <a:cs typeface="Times New Roman" panose="02020603050405020304" pitchFamily="18" charset="0"/>
              </a:rPr>
              <a:t>Cung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nước</a:t>
            </a:r>
            <a:r>
              <a:rPr lang="en-US" altLang="en-US" sz="2800" dirty="0">
                <a:solidFill>
                  <a:srgbClr val="0000FF"/>
                </a:solidFill>
                <a:latin typeface="Times New Roman" panose="02020603050405020304" pitchFamily="18" charset="0"/>
                <a:cs typeface="Times New Roman" panose="02020603050405020304" pitchFamily="18" charset="0"/>
              </a:rPr>
              <a:t> chi </a:t>
            </a:r>
            <a:r>
              <a:rPr lang="en-US" altLang="en-US" sz="2800" dirty="0" err="1">
                <a:solidFill>
                  <a:srgbClr val="0000FF"/>
                </a:solidFill>
                <a:latin typeface="Times New Roman" panose="02020603050405020304" pitchFamily="18" charset="0"/>
                <a:cs typeface="Times New Roman" panose="02020603050405020304" pitchFamily="18" charset="0"/>
              </a:rPr>
              <a:t>cho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lụy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đến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nàng</a:t>
            </a:r>
            <a:r>
              <a:rPr lang="en-US" altLang="en-US" sz="2800" dirty="0">
                <a:solidFill>
                  <a:srgbClr val="0000FF"/>
                </a:solidFill>
                <a:latin typeface="Times New Roman" panose="02020603050405020304" pitchFamily="18" charset="0"/>
                <a:cs typeface="Times New Roman" panose="02020603050405020304" pitchFamily="18" charset="0"/>
              </a:rPr>
              <a:t>.</a:t>
            </a:r>
          </a:p>
          <a:p>
            <a:pPr eaLnBrk="1" hangingPunct="1">
              <a:lnSpc>
                <a:spcPct val="90000"/>
              </a:lnSpc>
              <a:spcBef>
                <a:spcPct val="20000"/>
              </a:spcBef>
              <a:buClr>
                <a:schemeClr val="tx1"/>
              </a:buClr>
            </a:pPr>
            <a:r>
              <a:rPr lang="en-US" altLang="en-US" sz="2800" dirty="0" err="1">
                <a:solidFill>
                  <a:srgbClr val="0000FF"/>
                </a:solidFill>
                <a:latin typeface="Times New Roman" panose="02020603050405020304" pitchFamily="18" charset="0"/>
                <a:cs typeface="Times New Roman" panose="02020603050405020304" pitchFamily="18" charset="0"/>
              </a:rPr>
              <a:t>Chứng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quả</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đã</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đôi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vầng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nhật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nguyệt</a:t>
            </a:r>
            <a:r>
              <a:rPr lang="en-US" altLang="en-US" sz="2800" dirty="0">
                <a:solidFill>
                  <a:srgbClr val="0000FF"/>
                </a:solidFill>
                <a:latin typeface="Times New Roman" panose="02020603050405020304" pitchFamily="18" charset="0"/>
                <a:cs typeface="Times New Roman" panose="02020603050405020304" pitchFamily="18" charset="0"/>
              </a:rPr>
              <a:t>,</a:t>
            </a:r>
          </a:p>
          <a:p>
            <a:pPr eaLnBrk="1" hangingPunct="1">
              <a:lnSpc>
                <a:spcPct val="90000"/>
              </a:lnSpc>
              <a:spcBef>
                <a:spcPct val="20000"/>
              </a:spcBef>
              <a:buClr>
                <a:schemeClr val="tx1"/>
              </a:buClr>
            </a:pPr>
            <a:r>
              <a:rPr lang="en-US" altLang="en-US" sz="2800" dirty="0" err="1">
                <a:solidFill>
                  <a:srgbClr val="0000FF"/>
                </a:solidFill>
                <a:latin typeface="Times New Roman" panose="02020603050405020304" pitchFamily="18" charset="0"/>
                <a:cs typeface="Times New Roman" panose="02020603050405020304" pitchFamily="18" charset="0"/>
              </a:rPr>
              <a:t>Giải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oan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chẳng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lọ</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mấy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đàn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tràng</a:t>
            </a:r>
            <a:r>
              <a:rPr lang="en-US" altLang="en-US" sz="2800" dirty="0">
                <a:solidFill>
                  <a:srgbClr val="0000FF"/>
                </a:solidFill>
                <a:latin typeface="Times New Roman" panose="02020603050405020304" pitchFamily="18" charset="0"/>
                <a:cs typeface="Times New Roman" panose="02020603050405020304" pitchFamily="18" charset="0"/>
              </a:rPr>
              <a:t>.</a:t>
            </a:r>
          </a:p>
          <a:p>
            <a:pPr eaLnBrk="1" hangingPunct="1">
              <a:lnSpc>
                <a:spcPct val="90000"/>
              </a:lnSpc>
              <a:spcBef>
                <a:spcPct val="20000"/>
              </a:spcBef>
              <a:buClr>
                <a:schemeClr val="tx1"/>
              </a:buClr>
            </a:pPr>
            <a:r>
              <a:rPr lang="en-US" altLang="en-US" sz="2800" dirty="0">
                <a:solidFill>
                  <a:srgbClr val="0000FF"/>
                </a:solidFill>
                <a:latin typeface="Times New Roman" panose="02020603050405020304" pitchFamily="18" charset="0"/>
                <a:cs typeface="Times New Roman" panose="02020603050405020304" pitchFamily="18" charset="0"/>
              </a:rPr>
              <a:t>Qua </a:t>
            </a:r>
            <a:r>
              <a:rPr lang="en-US" altLang="en-US" sz="2800" dirty="0" err="1">
                <a:solidFill>
                  <a:srgbClr val="0000FF"/>
                </a:solidFill>
                <a:latin typeface="Times New Roman" panose="02020603050405020304" pitchFamily="18" charset="0"/>
                <a:cs typeface="Times New Roman" panose="02020603050405020304" pitchFamily="18" charset="0"/>
              </a:rPr>
              <a:t>đây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vậy</a:t>
            </a:r>
            <a:r>
              <a:rPr lang="en-US" altLang="en-US" sz="2800" dirty="0">
                <a:solidFill>
                  <a:srgbClr val="0000FF"/>
                </a:solidFill>
                <a:latin typeface="Times New Roman" panose="02020603050405020304" pitchFamily="18" charset="0"/>
                <a:cs typeface="Times New Roman" panose="02020603050405020304" pitchFamily="18" charset="0"/>
              </a:rPr>
              <a:t>,</a:t>
            </a:r>
          </a:p>
          <a:p>
            <a:pPr eaLnBrk="1" hangingPunct="1">
              <a:lnSpc>
                <a:spcPct val="90000"/>
              </a:lnSpc>
              <a:spcBef>
                <a:spcPct val="20000"/>
              </a:spcBef>
              <a:buClr>
                <a:schemeClr val="tx1"/>
              </a:buClr>
            </a:pPr>
            <a:r>
              <a:rPr lang="en-US" altLang="en-US" sz="2800" dirty="0" err="1">
                <a:solidFill>
                  <a:srgbClr val="0000FF"/>
                </a:solidFill>
                <a:latin typeface="Times New Roman" panose="02020603050405020304" pitchFamily="18" charset="0"/>
                <a:cs typeface="Times New Roman" panose="02020603050405020304" pitchFamily="18" charset="0"/>
              </a:rPr>
              <a:t>Khá</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trách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chàng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Trương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khéo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phũ</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phàng</a:t>
            </a:r>
            <a:r>
              <a:rPr lang="en-US" altLang="en-US" sz="2800" dirty="0">
                <a:solidFill>
                  <a:srgbClr val="0000FF"/>
                </a:solidFill>
                <a:latin typeface="Times New Roman" panose="02020603050405020304" pitchFamily="18" charset="0"/>
                <a:cs typeface="Times New Roman" panose="02020603050405020304" pitchFamily="18" charset="0"/>
              </a:rPr>
              <a:t>.</a:t>
            </a:r>
          </a:p>
          <a:p>
            <a:pPr eaLnBrk="1" hangingPunct="1">
              <a:lnSpc>
                <a:spcPct val="90000"/>
              </a:lnSpc>
              <a:spcBef>
                <a:spcPct val="20000"/>
              </a:spcBef>
              <a:buClr>
                <a:schemeClr val="tx1"/>
              </a:buClr>
            </a:pPr>
            <a:r>
              <a:rPr lang="en-US" altLang="en-US" sz="2800" dirty="0">
                <a:solidFill>
                  <a:srgbClr val="009900"/>
                </a:solidFill>
                <a:latin typeface="Times New Roman" panose="02020603050405020304" pitchFamily="18" charset="0"/>
                <a:cs typeface="Times New Roman" panose="02020603050405020304" pitchFamily="18" charset="0"/>
              </a:rPr>
              <a:t>			           </a:t>
            </a:r>
            <a:r>
              <a:rPr lang="en-US" altLang="en-US" sz="2800" b="1" i="1" dirty="0" err="1">
                <a:solidFill>
                  <a:srgbClr val="009900"/>
                </a:solidFill>
                <a:latin typeface="Times New Roman" panose="02020603050405020304" pitchFamily="18" charset="0"/>
                <a:cs typeface="Times New Roman" panose="02020603050405020304" pitchFamily="18" charset="0"/>
              </a:rPr>
              <a:t>Lê</a:t>
            </a:r>
            <a:r>
              <a:rPr lang="en-US" altLang="en-US" sz="2800" b="1" i="1" dirty="0">
                <a:solidFill>
                  <a:srgbClr val="009900"/>
                </a:solidFill>
                <a:latin typeface="Times New Roman" panose="02020603050405020304" pitchFamily="18" charset="0"/>
                <a:cs typeface="Times New Roman" panose="02020603050405020304" pitchFamily="18" charset="0"/>
              </a:rPr>
              <a:t> </a:t>
            </a:r>
            <a:r>
              <a:rPr lang="en-US" altLang="en-US" sz="2800" b="1" i="1" dirty="0" err="1">
                <a:solidFill>
                  <a:srgbClr val="009900"/>
                </a:solidFill>
                <a:latin typeface="Times New Roman" panose="02020603050405020304" pitchFamily="18" charset="0"/>
                <a:cs typeface="Times New Roman" panose="02020603050405020304" pitchFamily="18" charset="0"/>
              </a:rPr>
              <a:t>Thánh</a:t>
            </a:r>
            <a:r>
              <a:rPr lang="en-US" altLang="en-US" sz="2800" b="1" i="1" dirty="0">
                <a:solidFill>
                  <a:srgbClr val="009900"/>
                </a:solidFill>
                <a:latin typeface="Times New Roman" panose="02020603050405020304" pitchFamily="18" charset="0"/>
                <a:cs typeface="Times New Roman" panose="02020603050405020304" pitchFamily="18" charset="0"/>
              </a:rPr>
              <a:t> </a:t>
            </a:r>
            <a:r>
              <a:rPr lang="en-US" altLang="en-US" sz="2800" b="1" i="1" dirty="0" err="1">
                <a:solidFill>
                  <a:srgbClr val="009900"/>
                </a:solidFill>
                <a:latin typeface="Times New Roman" panose="02020603050405020304" pitchFamily="18" charset="0"/>
                <a:cs typeface="Times New Roman" panose="02020603050405020304" pitchFamily="18" charset="0"/>
              </a:rPr>
              <a:t>Tông</a:t>
            </a:r>
            <a:endParaRPr lang="en-US" altLang="en-US" sz="2800" b="1" i="1" dirty="0">
              <a:solidFill>
                <a:srgbClr val="009900"/>
              </a:solidFill>
              <a:latin typeface="Times New Roman" panose="02020603050405020304" pitchFamily="18" charset="0"/>
              <a:cs typeface="Times New Roman" panose="02020603050405020304" pitchFamily="18" charset="0"/>
            </a:endParaRPr>
          </a:p>
        </p:txBody>
      </p:sp>
      <p:pic>
        <p:nvPicPr>
          <p:cNvPr id="49158" name="Picture 6" descr="den%20ba%20vu1">
            <a:extLst>
              <a:ext uri="{FF2B5EF4-FFF2-40B4-BE49-F238E27FC236}">
                <a16:creationId xmlns:a16="http://schemas.microsoft.com/office/drawing/2014/main" xmlns="" id="{1C664251-72BC-46C5-ADB8-275AAA200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3400"/>
            <a:ext cx="5181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dissolve">
                                      <p:cBhvr>
                                        <p:cTn id="7" dur="500"/>
                                        <p:tgtEl>
                                          <p:spTgt spid="4915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9155"/>
                                        </p:tgtEl>
                                        <p:attrNameLst>
                                          <p:attrName>style.visibility</p:attrName>
                                        </p:attrNameLst>
                                      </p:cBhvr>
                                      <p:to>
                                        <p:strVal val="visible"/>
                                      </p:to>
                                    </p:set>
                                    <p:animEffect transition="in" filter="dissolve">
                                      <p:cBhvr>
                                        <p:cTn id="10" dur="500"/>
                                        <p:tgtEl>
                                          <p:spTgt spid="49155"/>
                                        </p:tgtEl>
                                      </p:cBhvr>
                                    </p:animEffect>
                                  </p:childTnLst>
                                </p:cTn>
                              </p:par>
                              <p:par>
                                <p:cTn id="11" presetID="9" presetClass="entr" presetSubtype="0" fill="hold" nodeType="withEffect">
                                  <p:stCondLst>
                                    <p:cond delay="0"/>
                                  </p:stCondLst>
                                  <p:childTnLst>
                                    <p:set>
                                      <p:cBhvr>
                                        <p:cTn id="12" dur="1" fill="hold">
                                          <p:stCondLst>
                                            <p:cond delay="0"/>
                                          </p:stCondLst>
                                        </p:cTn>
                                        <p:tgtEl>
                                          <p:spTgt spid="49158"/>
                                        </p:tgtEl>
                                        <p:attrNameLst>
                                          <p:attrName>style.visibility</p:attrName>
                                        </p:attrNameLst>
                                      </p:cBhvr>
                                      <p:to>
                                        <p:strVal val="visible"/>
                                      </p:to>
                                    </p:set>
                                    <p:animEffect transition="in" filter="dissolve">
                                      <p:cBhvr>
                                        <p:cTn id="13" dur="5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491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xmlns="" id="{07FEF578-5476-4B5B-B6A2-7FB8DFB2E936}"/>
              </a:ext>
            </a:extLst>
          </p:cNvPr>
          <p:cNvSpPr>
            <a:spLocks noChangeArrowheads="1"/>
          </p:cNvSpPr>
          <p:nvPr/>
        </p:nvSpPr>
        <p:spPr bwMode="auto">
          <a:xfrm>
            <a:off x="0" y="1066800"/>
            <a:ext cx="365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b="1">
              <a:solidFill>
                <a:srgbClr val="006600"/>
              </a:solidFill>
              <a:latin typeface="Times New Roman" panose="02020603050405020304" pitchFamily="18" charset="0"/>
              <a:cs typeface="Times New Roman" panose="02020603050405020304" pitchFamily="18" charset="0"/>
            </a:endParaRPr>
          </a:p>
          <a:p>
            <a:pPr eaLnBrk="1" hangingPunct="1"/>
            <a:endParaRPr lang="en-US" altLang="en-US" sz="2000" b="1">
              <a:solidFill>
                <a:srgbClr val="006600"/>
              </a:solidFill>
              <a:latin typeface="Times New Roman" panose="02020603050405020304" pitchFamily="18" charset="0"/>
              <a:cs typeface="Times New Roman" panose="02020603050405020304" pitchFamily="18" charset="0"/>
            </a:endParaRPr>
          </a:p>
        </p:txBody>
      </p:sp>
      <p:sp>
        <p:nvSpPr>
          <p:cNvPr id="11269" name="Rectangle 5">
            <a:extLst>
              <a:ext uri="{FF2B5EF4-FFF2-40B4-BE49-F238E27FC236}">
                <a16:creationId xmlns:a16="http://schemas.microsoft.com/office/drawing/2014/main" xmlns="" id="{7EE75B00-B0E3-49DE-94E2-651761AE9E99}"/>
              </a:ext>
            </a:extLst>
          </p:cNvPr>
          <p:cNvSpPr>
            <a:spLocks noChangeArrowheads="1"/>
          </p:cNvSpPr>
          <p:nvPr/>
        </p:nvSpPr>
        <p:spPr bwMode="auto">
          <a:xfrm>
            <a:off x="4267200" y="2133600"/>
            <a:ext cx="4876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a:solidFill>
                  <a:srgbClr val="FFFF00"/>
                </a:solidFill>
              </a:rPr>
              <a:t>    </a:t>
            </a:r>
            <a:endParaRPr lang="en-US" altLang="en-US" sz="3200" b="1">
              <a:solidFill>
                <a:schemeClr val="bg1"/>
              </a:solidFill>
            </a:endParaRPr>
          </a:p>
          <a:p>
            <a:pPr algn="just" eaLnBrk="1" hangingPunct="1">
              <a:spcBef>
                <a:spcPct val="20000"/>
              </a:spcBef>
            </a:pPr>
            <a:r>
              <a:rPr lang="en-US" altLang="en-US" sz="3200" b="1">
                <a:solidFill>
                  <a:srgbClr val="000099"/>
                </a:solidFill>
              </a:rPr>
              <a:t>      </a:t>
            </a:r>
          </a:p>
        </p:txBody>
      </p:sp>
      <p:sp>
        <p:nvSpPr>
          <p:cNvPr id="11271" name="WordArt 7">
            <a:extLst>
              <a:ext uri="{FF2B5EF4-FFF2-40B4-BE49-F238E27FC236}">
                <a16:creationId xmlns:a16="http://schemas.microsoft.com/office/drawing/2014/main" xmlns="" id="{84DE6595-0D70-431E-A0D7-4AEAAC436E28}"/>
              </a:ext>
            </a:extLst>
          </p:cNvPr>
          <p:cNvSpPr>
            <a:spLocks noChangeArrowheads="1" noChangeShapeType="1" noTextEdit="1"/>
          </p:cNvSpPr>
          <p:nvPr/>
        </p:nvSpPr>
        <p:spPr bwMode="auto">
          <a:xfrm>
            <a:off x="2438400" y="0"/>
            <a:ext cx="3886200" cy="667203"/>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1272" name="Text Box 8">
            <a:extLst>
              <a:ext uri="{FF2B5EF4-FFF2-40B4-BE49-F238E27FC236}">
                <a16:creationId xmlns:a16="http://schemas.microsoft.com/office/drawing/2014/main" xmlns="" id="{766C5DD5-C0A2-42F4-B568-7A54270C01B0}"/>
              </a:ext>
            </a:extLst>
          </p:cNvPr>
          <p:cNvSpPr txBox="1">
            <a:spLocks noChangeArrowheads="1"/>
          </p:cNvSpPr>
          <p:nvPr/>
        </p:nvSpPr>
        <p:spPr bwMode="auto">
          <a:xfrm>
            <a:off x="6858000" y="609600"/>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latin typeface="Times New Roman" panose="02020603050405020304" pitchFamily="18" charset="0"/>
                <a:cs typeface="Times New Roman" panose="02020603050405020304" pitchFamily="18" charset="0"/>
              </a:rPr>
              <a:t>Nguyễn Dữ</a:t>
            </a:r>
          </a:p>
        </p:txBody>
      </p:sp>
      <p:sp>
        <p:nvSpPr>
          <p:cNvPr id="11273" name="Text Box 13">
            <a:extLst>
              <a:ext uri="{FF2B5EF4-FFF2-40B4-BE49-F238E27FC236}">
                <a16:creationId xmlns:a16="http://schemas.microsoft.com/office/drawing/2014/main" xmlns="" id="{2BB9218A-98E4-4655-BF3D-E0A89573F3C6}"/>
              </a:ext>
            </a:extLst>
          </p:cNvPr>
          <p:cNvSpPr txBox="1">
            <a:spLocks noChangeArrowheads="1"/>
          </p:cNvSpPr>
          <p:nvPr/>
        </p:nvSpPr>
        <p:spPr bwMode="auto">
          <a:xfrm>
            <a:off x="580374" y="772180"/>
            <a:ext cx="41440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dirty="0">
                <a:solidFill>
                  <a:srgbClr val="CC0000"/>
                </a:solidFill>
                <a:latin typeface="Times New Roman" panose="02020603050405020304" pitchFamily="18" charset="0"/>
                <a:cs typeface="Times New Roman" panose="02020603050405020304" pitchFamily="18" charset="0"/>
              </a:rPr>
              <a:t>II</a:t>
            </a:r>
            <a:r>
              <a:rPr lang="en-US" altLang="en-US" sz="3200" b="1" dirty="0" smtClean="0">
                <a:solidFill>
                  <a:srgbClr val="CC0000"/>
                </a:solidFill>
                <a:latin typeface="Times New Roman" panose="02020603050405020304" pitchFamily="18" charset="0"/>
                <a:cs typeface="Times New Roman" panose="02020603050405020304" pitchFamily="18" charset="0"/>
              </a:rPr>
              <a:t>. </a:t>
            </a:r>
            <a:r>
              <a:rPr lang="en-US" altLang="en-US" sz="3200" b="1" dirty="0" err="1" smtClean="0">
                <a:solidFill>
                  <a:srgbClr val="CC0000"/>
                </a:solidFill>
                <a:latin typeface="Times New Roman" panose="02020603050405020304" pitchFamily="18" charset="0"/>
                <a:cs typeface="Times New Roman" panose="02020603050405020304" pitchFamily="18" charset="0"/>
              </a:rPr>
              <a:t>Đọc-hiểu</a:t>
            </a:r>
            <a:r>
              <a:rPr lang="en-US" altLang="en-US" sz="3200" b="1" dirty="0" smtClean="0">
                <a:solidFill>
                  <a:srgbClr val="CC0000"/>
                </a:solidFill>
                <a:latin typeface="Times New Roman" panose="02020603050405020304" pitchFamily="18" charset="0"/>
                <a:cs typeface="Times New Roman" panose="02020603050405020304" pitchFamily="18" charset="0"/>
              </a:rPr>
              <a:t> </a:t>
            </a:r>
            <a:r>
              <a:rPr lang="en-US" altLang="en-US" sz="3200" b="1" dirty="0" err="1">
                <a:solidFill>
                  <a:srgbClr val="CC0000"/>
                </a:solidFill>
                <a:latin typeface="Times New Roman" panose="02020603050405020304" pitchFamily="18" charset="0"/>
                <a:cs typeface="Times New Roman" panose="02020603050405020304" pitchFamily="18" charset="0"/>
              </a:rPr>
              <a:t>văn</a:t>
            </a:r>
            <a:r>
              <a:rPr lang="en-US" altLang="en-US" sz="3200" b="1" dirty="0">
                <a:solidFill>
                  <a:srgbClr val="CC0000"/>
                </a:solidFill>
                <a:latin typeface="Times New Roman" panose="02020603050405020304" pitchFamily="18" charset="0"/>
                <a:cs typeface="Times New Roman" panose="02020603050405020304" pitchFamily="18" charset="0"/>
              </a:rPr>
              <a:t> </a:t>
            </a:r>
            <a:r>
              <a:rPr lang="en-US" altLang="en-US" sz="3200" b="1" dirty="0" err="1">
                <a:solidFill>
                  <a:srgbClr val="CC0000"/>
                </a:solidFill>
                <a:latin typeface="Times New Roman" panose="02020603050405020304" pitchFamily="18" charset="0"/>
                <a:cs typeface="Times New Roman" panose="02020603050405020304" pitchFamily="18" charset="0"/>
              </a:rPr>
              <a:t>bản</a:t>
            </a:r>
            <a:r>
              <a:rPr lang="en-US" altLang="en-US" sz="3200" b="1" dirty="0">
                <a:solidFill>
                  <a:srgbClr val="CC0000"/>
                </a:solidFill>
                <a:latin typeface="Times New Roman" panose="02020603050405020304" pitchFamily="18" charset="0"/>
                <a:cs typeface="Times New Roman" panose="02020603050405020304" pitchFamily="18" charset="0"/>
              </a:rPr>
              <a:t>:</a:t>
            </a:r>
          </a:p>
        </p:txBody>
      </p:sp>
      <p:sp>
        <p:nvSpPr>
          <p:cNvPr id="11274" name="Text Box 14">
            <a:extLst>
              <a:ext uri="{FF2B5EF4-FFF2-40B4-BE49-F238E27FC236}">
                <a16:creationId xmlns:a16="http://schemas.microsoft.com/office/drawing/2014/main" xmlns="" id="{7A6EE3C7-2087-46DB-A932-2D2D52450535}"/>
              </a:ext>
            </a:extLst>
          </p:cNvPr>
          <p:cNvSpPr txBox="1">
            <a:spLocks noChangeArrowheads="1"/>
          </p:cNvSpPr>
          <p:nvPr/>
        </p:nvSpPr>
        <p:spPr bwMode="auto">
          <a:xfrm>
            <a:off x="590114" y="1229380"/>
            <a:ext cx="64202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b="1" dirty="0">
                <a:latin typeface="Times New Roman" pitchFamily="18" charset="0"/>
                <a:cs typeface="Times New Roman" pitchFamily="18" charset="0"/>
              </a:rPr>
              <a:t>1</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Vẻ</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đẹp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Nương</a:t>
            </a:r>
            <a:r>
              <a:rPr lang="en-US" sz="3200" b="1" dirty="0">
                <a:latin typeface="Times New Roman" pitchFamily="18" charset="0"/>
                <a:cs typeface="Times New Roman" pitchFamily="18" charset="0"/>
              </a:rPr>
              <a:t>:</a:t>
            </a:r>
            <a:endParaRPr lang="en-US" altLang="en-US" sz="3200" b="1" dirty="0">
              <a:solidFill>
                <a:srgbClr val="0066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781FC170-9637-466E-9D74-271B885BDA6D}"/>
              </a:ext>
            </a:extLst>
          </p:cNvPr>
          <p:cNvSpPr txBox="1">
            <a:spLocks noChangeArrowheads="1"/>
          </p:cNvSpPr>
          <p:nvPr/>
        </p:nvSpPr>
        <p:spPr bwMode="auto">
          <a:xfrm>
            <a:off x="452002" y="2615625"/>
            <a:ext cx="67869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dirty="0" smtClean="0">
                <a:solidFill>
                  <a:srgbClr val="FF0000"/>
                </a:solidFill>
                <a:latin typeface="Times New Roman" panose="02020603050405020304" pitchFamily="18" charset="0"/>
                <a:cs typeface="Times New Roman" panose="02020603050405020304" pitchFamily="18" charset="0"/>
              </a:rPr>
              <a:t>=&gt; </a:t>
            </a:r>
            <a:r>
              <a:rPr lang="en-US" altLang="en-US" sz="3200" dirty="0" err="1">
                <a:solidFill>
                  <a:srgbClr val="FF0000"/>
                </a:solidFill>
                <a:latin typeface="Times New Roman" panose="02020603050405020304" pitchFamily="18" charset="0"/>
                <a:cs typeface="Times New Roman" panose="02020603050405020304" pitchFamily="18" charset="0"/>
              </a:rPr>
              <a:t>Là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người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phụ</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nữ</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đẹp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người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đẹp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nết</a:t>
            </a:r>
            <a:r>
              <a:rPr lang="en-US" alt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321DBECA-E03A-47A1-9AFA-B4F34A15F7AB}"/>
              </a:ext>
            </a:extLst>
          </p:cNvPr>
          <p:cNvSpPr txBox="1"/>
          <p:nvPr/>
        </p:nvSpPr>
        <p:spPr>
          <a:xfrm>
            <a:off x="574964" y="1665982"/>
            <a:ext cx="4835236"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a:t>
            </a:r>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endParaRPr lang="en-US" sz="32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781FC170-9637-466E-9D74-271B885BDA6D}"/>
              </a:ext>
            </a:extLst>
          </p:cNvPr>
          <p:cNvSpPr txBox="1">
            <a:spLocks noChangeArrowheads="1"/>
          </p:cNvSpPr>
          <p:nvPr/>
        </p:nvSpPr>
        <p:spPr bwMode="auto">
          <a:xfrm>
            <a:off x="610466" y="3149025"/>
            <a:ext cx="53331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b="1" dirty="0">
                <a:latin typeface="Times New Roman" pitchFamily="18" charset="0"/>
                <a:cs typeface="Times New Roman" pitchFamily="18" charset="0"/>
              </a:rPr>
              <a:t>a.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cuộc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chồng</a:t>
            </a:r>
            <a:r>
              <a:rPr lang="en-US" sz="3200" b="1" dirty="0">
                <a:latin typeface="Times New Roman" pitchFamily="18" charset="0"/>
                <a:cs typeface="Times New Roman" pitchFamily="18" charset="0"/>
              </a:rPr>
              <a:t>:</a:t>
            </a:r>
          </a:p>
        </p:txBody>
      </p:sp>
      <p:sp>
        <p:nvSpPr>
          <p:cNvPr id="18" name="TextBox 17">
            <a:extLst>
              <a:ext uri="{FF2B5EF4-FFF2-40B4-BE49-F238E27FC236}">
                <a16:creationId xmlns:a16="http://schemas.microsoft.com/office/drawing/2014/main" xmlns="" id="{781FC170-9637-466E-9D74-271B885BDA6D}"/>
              </a:ext>
            </a:extLst>
          </p:cNvPr>
          <p:cNvSpPr txBox="1">
            <a:spLocks noChangeArrowheads="1"/>
          </p:cNvSpPr>
          <p:nvPr/>
        </p:nvSpPr>
        <p:spPr bwMode="auto">
          <a:xfrm>
            <a:off x="163669" y="3682425"/>
            <a:ext cx="90565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Cư</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xử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khéo</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léo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hòa</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xmlns="" id="{781FC170-9637-466E-9D74-271B885BDA6D}"/>
              </a:ext>
            </a:extLst>
          </p:cNvPr>
          <p:cNvSpPr txBox="1">
            <a:spLocks noChangeArrowheads="1"/>
          </p:cNvSpPr>
          <p:nvPr/>
        </p:nvSpPr>
        <p:spPr bwMode="auto">
          <a:xfrm>
            <a:off x="602673" y="4215825"/>
            <a:ext cx="48075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b="1" dirty="0">
                <a:latin typeface="Times New Roman" pitchFamily="18" charset="0"/>
                <a:cs typeface="Times New Roman" pitchFamily="18" charset="0"/>
              </a:rPr>
              <a:t>b</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Khi</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tiễn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chồng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lính</a:t>
            </a:r>
            <a:r>
              <a:rPr lang="en-US" sz="3200" b="1" dirty="0">
                <a:latin typeface="Times New Roman" pitchFamily="18" charset="0"/>
                <a:cs typeface="Times New Roman" pitchFamily="18" charset="0"/>
              </a:rPr>
              <a:t>:</a:t>
            </a:r>
          </a:p>
        </p:txBody>
      </p:sp>
      <p:sp>
        <p:nvSpPr>
          <p:cNvPr id="20" name="TextBox 19">
            <a:extLst>
              <a:ext uri="{FF2B5EF4-FFF2-40B4-BE49-F238E27FC236}">
                <a16:creationId xmlns:a16="http://schemas.microsoft.com/office/drawing/2014/main" xmlns="" id="{781FC170-9637-466E-9D74-271B885BDA6D}"/>
              </a:ext>
            </a:extLst>
          </p:cNvPr>
          <p:cNvSpPr txBox="1">
            <a:spLocks noChangeArrowheads="1"/>
          </p:cNvSpPr>
          <p:nvPr/>
        </p:nvSpPr>
        <p:spPr bwMode="auto">
          <a:xfrm>
            <a:off x="163668" y="47244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mong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hiển</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xin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chồng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bình</a:t>
            </a:r>
            <a:r>
              <a:rPr lang="en-US" sz="3200" dirty="0">
                <a:latin typeface="Times New Roman" pitchFamily="18" charset="0"/>
                <a:cs typeface="Times New Roman" pitchFamily="18" charset="0"/>
              </a:rPr>
              <a:t> an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vất</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vả</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chồng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nhớ</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nhung</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chồng</a:t>
            </a:r>
            <a:endParaRPr lang="en-US" sz="3200" dirty="0">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xmlns="" id="{781FC170-9637-466E-9D74-271B885BDA6D}"/>
              </a:ext>
            </a:extLst>
          </p:cNvPr>
          <p:cNvSpPr txBox="1">
            <a:spLocks noChangeArrowheads="1"/>
          </p:cNvSpPr>
          <p:nvPr/>
        </p:nvSpPr>
        <p:spPr bwMode="auto">
          <a:xfrm>
            <a:off x="403537" y="6277200"/>
            <a:ext cx="86642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dirty="0" smtClean="0">
                <a:solidFill>
                  <a:srgbClr val="FF0000"/>
                </a:solidFill>
                <a:latin typeface="Times New Roman" pitchFamily="18" charset="0"/>
                <a:cs typeface="Times New Roman" pitchFamily="18" charset="0"/>
              </a:rPr>
              <a:t>=&gt;</a:t>
            </a:r>
            <a:r>
              <a:rPr lang="en-US" sz="3200" dirty="0" err="1" smtClean="0">
                <a:solidFill>
                  <a:srgbClr val="FF0000"/>
                </a:solidFill>
                <a:latin typeface="Times New Roman" pitchFamily="18" charset="0"/>
                <a:cs typeface="Times New Roman" pitchFamily="18" charset="0"/>
              </a:rPr>
              <a:t>Coi</a:t>
            </a:r>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trọng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khao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hạnh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phúc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gia</a:t>
            </a:r>
            <a:r>
              <a:rPr lang="en-US" sz="3200" dirty="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đình</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0796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7" grpId="0"/>
      <p:bldP spid="18" grpId="0"/>
      <p:bldP spid="19" grpId="0"/>
      <p:bldP spid="20" grpId="0"/>
      <p:bldP spid="21"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0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1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1326</TotalTime>
  <Words>1626</Words>
  <Application>Microsoft Office PowerPoint</Application>
  <PresentationFormat>On-screen Show (4:3)</PresentationFormat>
  <Paragraphs>170</Paragraphs>
  <Slides>28</Slides>
  <Notes>1</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Slipstream</vt:lpstr>
      <vt:lpstr>10_Slipstream</vt:lpstr>
      <vt:lpstr>11_Slipstream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THANH</cp:lastModifiedBy>
  <cp:revision>60</cp:revision>
  <dcterms:created xsi:type="dcterms:W3CDTF">2021-09-06T15:32:32Z</dcterms:created>
  <dcterms:modified xsi:type="dcterms:W3CDTF">2023-09-27T04:40:25Z</dcterms:modified>
</cp:coreProperties>
</file>